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83" d="100"/>
          <a:sy n="83" d="100"/>
        </p:scale>
        <p:origin x="132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803217"/>
            <a:ext cx="381000" cy="26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7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39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2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6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8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3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7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0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0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8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C30E8-F937-487D-886D-624716C6DF4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F5DD3-C6AB-495C-8887-D9FC958AD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5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5829300" cy="17314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Day 1 Exercises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Infections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5562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p. 93		1.2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1.3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1.6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1.7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1.9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905749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5829300" cy="17314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Day 3 Exercises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Neoplasms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5562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p. 97		1.13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1.15</a:t>
            </a:r>
            <a:r>
              <a:rPr lang="en-US" sz="6000" b="1" dirty="0"/>
              <a:t>	</a:t>
            </a:r>
            <a:r>
              <a:rPr lang="en-US" sz="6000" b="1" dirty="0" smtClean="0"/>
              <a:t>			1.16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1.18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710373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4089" y="1676400"/>
            <a:ext cx="5829300" cy="173143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Day 3 Exercises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Blood and Blood-Forming Organs &amp; Certain Disorders Involving the Immune Mechanism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0789" y="3810000"/>
            <a:ext cx="5562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p. 99		1.19</a:t>
            </a:r>
            <a:r>
              <a:rPr lang="en-US" sz="6000" b="1" dirty="0"/>
              <a:t>	</a:t>
            </a:r>
            <a:r>
              <a:rPr lang="en-US" sz="6000" b="1" dirty="0" smtClean="0"/>
              <a:t>			1.21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1.23</a:t>
            </a:r>
          </a:p>
          <a:p>
            <a:r>
              <a:rPr lang="en-US" sz="6000" b="1" dirty="0"/>
              <a:t>	</a:t>
            </a:r>
            <a:r>
              <a:rPr lang="en-US" sz="6000" b="1" dirty="0" smtClean="0"/>
              <a:t>		1.24</a:t>
            </a:r>
            <a:endParaRPr lang="en-US" sz="6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12" y="7197448"/>
            <a:ext cx="5988975" cy="164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979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18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Day 1 Exercises Infections  </vt:lpstr>
      <vt:lpstr>Day 3 Exercises Neoplasms  </vt:lpstr>
      <vt:lpstr>Day 3 Exercises Blood and Blood-Forming Organs &amp; Certain Disorders Involving the Immune Mechanism  </vt:lpstr>
    </vt:vector>
  </TitlesOfParts>
  <Company>St. Anthony''s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 Exercises Digestive</dc:title>
  <dc:creator>CHEALTH, CHEALTH</dc:creator>
  <cp:lastModifiedBy>Scott Kearns</cp:lastModifiedBy>
  <cp:revision>5</cp:revision>
  <dcterms:created xsi:type="dcterms:W3CDTF">2013-03-14T18:19:30Z</dcterms:created>
  <dcterms:modified xsi:type="dcterms:W3CDTF">2015-05-26T13:45:35Z</dcterms:modified>
</cp:coreProperties>
</file>