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800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3117A-DA8F-488A-A3F6-6D86D85880C1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F8466-8C73-4E37-AF75-C80A5BAEF7D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8803217"/>
            <a:ext cx="381000" cy="26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571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3117A-DA8F-488A-A3F6-6D86D85880C1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F8466-8C73-4E37-AF75-C80A5BAEF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871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3117A-DA8F-488A-A3F6-6D86D85880C1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F8466-8C73-4E37-AF75-C80A5BAEF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732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3117A-DA8F-488A-A3F6-6D86D85880C1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F8466-8C73-4E37-AF75-C80A5BAEF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11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3117A-DA8F-488A-A3F6-6D86D85880C1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F8466-8C73-4E37-AF75-C80A5BAEF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885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3117A-DA8F-488A-A3F6-6D86D85880C1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F8466-8C73-4E37-AF75-C80A5BAEF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272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3117A-DA8F-488A-A3F6-6D86D85880C1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F8466-8C73-4E37-AF75-C80A5BAEF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320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3117A-DA8F-488A-A3F6-6D86D85880C1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F8466-8C73-4E37-AF75-C80A5BAEF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826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3117A-DA8F-488A-A3F6-6D86D85880C1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F8466-8C73-4E37-AF75-C80A5BAEF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15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3117A-DA8F-488A-A3F6-6D86D85880C1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F8466-8C73-4E37-AF75-C80A5BAEF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52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3117A-DA8F-488A-A3F6-6D86D85880C1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F8466-8C73-4E37-AF75-C80A5BAEF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29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3117A-DA8F-488A-A3F6-6D86D85880C1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F8466-8C73-4E37-AF75-C80A5BAEF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266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5829300" cy="1960033"/>
          </a:xfrm>
        </p:spPr>
        <p:txBody>
          <a:bodyPr/>
          <a:lstStyle/>
          <a:p>
            <a:r>
              <a:rPr lang="en-US" b="1" dirty="0" smtClean="0"/>
              <a:t>DAY 4 Exercises</a:t>
            </a:r>
            <a:br>
              <a:rPr lang="en-US" b="1" dirty="0" smtClean="0"/>
            </a:br>
            <a:r>
              <a:rPr lang="en-US" sz="3200" b="1" dirty="0" smtClean="0">
                <a:solidFill>
                  <a:srgbClr val="FF0000"/>
                </a:solidFill>
              </a:rPr>
              <a:t>Signs &amp; Symptoms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2286000"/>
            <a:ext cx="5105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p. 140		1.128</a:t>
            </a:r>
          </a:p>
          <a:p>
            <a:r>
              <a:rPr lang="en-US" sz="5400" b="1" dirty="0" smtClean="0"/>
              <a:t>			1.132</a:t>
            </a:r>
          </a:p>
          <a:p>
            <a:r>
              <a:rPr lang="en-US" sz="5400" b="1" dirty="0" smtClean="0"/>
              <a:t>			1.133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3696860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5829300" cy="1960033"/>
          </a:xfrm>
        </p:spPr>
        <p:txBody>
          <a:bodyPr/>
          <a:lstStyle/>
          <a:p>
            <a:r>
              <a:rPr lang="en-US" b="1" dirty="0" smtClean="0"/>
              <a:t>DAY 4 Exercises</a:t>
            </a:r>
            <a:br>
              <a:rPr lang="en-US" b="1" dirty="0" smtClean="0"/>
            </a:br>
            <a:r>
              <a:rPr lang="en-US" sz="3200" b="1" dirty="0" smtClean="0">
                <a:solidFill>
                  <a:srgbClr val="FF0000"/>
                </a:solidFill>
              </a:rPr>
              <a:t>Injuries &amp; Poisonings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2286000"/>
            <a:ext cx="5105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p. 145		1.135</a:t>
            </a:r>
          </a:p>
          <a:p>
            <a:r>
              <a:rPr lang="en-US" sz="5400" b="1" dirty="0" smtClean="0"/>
              <a:t>			1.139</a:t>
            </a:r>
          </a:p>
          <a:p>
            <a:r>
              <a:rPr lang="en-US" sz="5400" b="1"/>
              <a:t>	</a:t>
            </a:r>
            <a:r>
              <a:rPr lang="en-US" sz="5400" b="1" smtClean="0"/>
              <a:t>		1.140</a:t>
            </a:r>
            <a:endParaRPr lang="en-US" sz="5400" b="1" dirty="0" smtClean="0"/>
          </a:p>
          <a:p>
            <a:r>
              <a:rPr lang="en-US" sz="5400" b="1" dirty="0"/>
              <a:t>	</a:t>
            </a:r>
            <a:r>
              <a:rPr lang="en-US" sz="5400" b="1" dirty="0" smtClean="0"/>
              <a:t>		1.142</a:t>
            </a:r>
          </a:p>
          <a:p>
            <a:r>
              <a:rPr lang="en-US" sz="5400" b="1" dirty="0"/>
              <a:t>	</a:t>
            </a:r>
            <a:r>
              <a:rPr lang="en-US" sz="5400" b="1" dirty="0" smtClean="0"/>
              <a:t>		1.146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3268435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5829300" cy="1960033"/>
          </a:xfrm>
        </p:spPr>
        <p:txBody>
          <a:bodyPr/>
          <a:lstStyle/>
          <a:p>
            <a:r>
              <a:rPr lang="en-US" b="1" dirty="0" smtClean="0"/>
              <a:t>DAY 4 Exercises</a:t>
            </a:r>
            <a:br>
              <a:rPr lang="en-US" b="1" dirty="0" smtClean="0"/>
            </a:br>
            <a:r>
              <a:rPr lang="en-US" sz="3200" b="1" dirty="0" smtClean="0">
                <a:solidFill>
                  <a:srgbClr val="FF0000"/>
                </a:solidFill>
              </a:rPr>
              <a:t>External Causes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2286000"/>
            <a:ext cx="5105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p. 151		1.149</a:t>
            </a:r>
          </a:p>
          <a:p>
            <a:r>
              <a:rPr lang="en-US" sz="5400" b="1" dirty="0" smtClean="0"/>
              <a:t>			1.152</a:t>
            </a:r>
          </a:p>
          <a:p>
            <a:r>
              <a:rPr lang="en-US" sz="5400" b="1" dirty="0"/>
              <a:t>	</a:t>
            </a:r>
            <a:r>
              <a:rPr lang="en-US" sz="5400" b="1" dirty="0" smtClean="0"/>
              <a:t>		1.154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3161593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5829300" cy="1960033"/>
          </a:xfrm>
        </p:spPr>
        <p:txBody>
          <a:bodyPr/>
          <a:lstStyle/>
          <a:p>
            <a:r>
              <a:rPr lang="en-US" b="1" dirty="0" smtClean="0"/>
              <a:t>DAY 4 Exercises</a:t>
            </a:r>
            <a:br>
              <a:rPr lang="en-US" b="1" dirty="0" smtClean="0"/>
            </a:br>
            <a:r>
              <a:rPr lang="en-US" sz="3200" b="1" dirty="0" smtClean="0">
                <a:solidFill>
                  <a:srgbClr val="FF0000"/>
                </a:solidFill>
              </a:rPr>
              <a:t>Other Factors Influencing Healthcare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2286000"/>
            <a:ext cx="5105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p. 156		1.164</a:t>
            </a:r>
          </a:p>
          <a:p>
            <a:r>
              <a:rPr lang="en-US" sz="5400" b="1" dirty="0" smtClean="0"/>
              <a:t>			1.165</a:t>
            </a:r>
          </a:p>
          <a:p>
            <a:r>
              <a:rPr lang="en-US" sz="5400" b="1" dirty="0" smtClean="0"/>
              <a:t>		</a:t>
            </a:r>
            <a:r>
              <a:rPr lang="en-US" sz="5400" b="1" smtClean="0"/>
              <a:t>	1.167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3468200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5829300" cy="1960033"/>
          </a:xfrm>
        </p:spPr>
        <p:txBody>
          <a:bodyPr/>
          <a:lstStyle/>
          <a:p>
            <a:r>
              <a:rPr lang="en-US" b="1" dirty="0" smtClean="0"/>
              <a:t>DAY 4 Exercises</a:t>
            </a:r>
            <a:br>
              <a:rPr lang="en-US" b="1" dirty="0" smtClean="0"/>
            </a:br>
            <a:r>
              <a:rPr lang="en-US" sz="3200" b="1" dirty="0" smtClean="0">
                <a:solidFill>
                  <a:srgbClr val="FF0000"/>
                </a:solidFill>
              </a:rPr>
              <a:t>Environment Specific Records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2286000"/>
            <a:ext cx="6096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p. 160	</a:t>
            </a:r>
            <a:r>
              <a:rPr lang="en-US" sz="2800" b="1" dirty="0" smtClean="0">
                <a:solidFill>
                  <a:srgbClr val="0000FF"/>
                </a:solidFill>
              </a:rPr>
              <a:t>LTC</a:t>
            </a:r>
            <a:r>
              <a:rPr lang="en-US" sz="5400" b="1" dirty="0" smtClean="0"/>
              <a:t>		1.172</a:t>
            </a:r>
          </a:p>
          <a:p>
            <a:r>
              <a:rPr lang="en-US" sz="5400" b="1" dirty="0" smtClean="0"/>
              <a:t>p. 166	</a:t>
            </a:r>
            <a:r>
              <a:rPr lang="en-US" sz="2400" b="1" dirty="0" smtClean="0">
                <a:solidFill>
                  <a:srgbClr val="0000FF"/>
                </a:solidFill>
              </a:rPr>
              <a:t>Home health</a:t>
            </a:r>
            <a:r>
              <a:rPr lang="en-US" sz="5400" b="1" dirty="0" smtClean="0"/>
              <a:t>	1.195</a:t>
            </a:r>
          </a:p>
          <a:p>
            <a:r>
              <a:rPr lang="en-US" sz="5400" b="1" dirty="0" smtClean="0"/>
              <a:t>p. 176</a:t>
            </a:r>
            <a:r>
              <a:rPr lang="en-US" sz="5400" b="1" dirty="0" smtClean="0">
                <a:solidFill>
                  <a:srgbClr val="0000FF"/>
                </a:solidFill>
              </a:rPr>
              <a:t>	</a:t>
            </a:r>
            <a:r>
              <a:rPr lang="en-US" sz="2800" b="1" dirty="0" smtClean="0">
                <a:solidFill>
                  <a:srgbClr val="0000FF"/>
                </a:solidFill>
              </a:rPr>
              <a:t>Inpatient</a:t>
            </a:r>
            <a:r>
              <a:rPr lang="en-US" sz="5400" b="1" dirty="0" smtClean="0"/>
              <a:t>	1.218</a:t>
            </a:r>
          </a:p>
          <a:p>
            <a:r>
              <a:rPr lang="en-US" sz="5400" b="1" dirty="0" smtClean="0"/>
              <a:t>p. 185</a:t>
            </a:r>
            <a:r>
              <a:rPr lang="en-US" sz="5400" b="1" dirty="0" smtClean="0">
                <a:solidFill>
                  <a:srgbClr val="0000FF"/>
                </a:solidFill>
              </a:rPr>
              <a:t>	</a:t>
            </a:r>
            <a:r>
              <a:rPr lang="en-US" sz="2800" b="1" dirty="0" smtClean="0">
                <a:solidFill>
                  <a:srgbClr val="0000FF"/>
                </a:solidFill>
              </a:rPr>
              <a:t>Physician</a:t>
            </a:r>
            <a:r>
              <a:rPr lang="en-US" sz="5400" b="1" dirty="0" smtClean="0"/>
              <a:t>	1.236</a:t>
            </a:r>
          </a:p>
          <a:p>
            <a:r>
              <a:rPr lang="en-US" sz="5400" b="1" dirty="0" smtClean="0"/>
              <a:t>p. 199	</a:t>
            </a:r>
            <a:r>
              <a:rPr lang="en-US" sz="2800" b="1" dirty="0" smtClean="0">
                <a:solidFill>
                  <a:srgbClr val="0000FF"/>
                </a:solidFill>
              </a:rPr>
              <a:t>ED</a:t>
            </a:r>
            <a:r>
              <a:rPr lang="en-US" sz="5400" b="1" dirty="0" smtClean="0"/>
              <a:t>		1.259</a:t>
            </a:r>
            <a:endParaRPr lang="en-US" sz="5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512" y="7197448"/>
            <a:ext cx="5988975" cy="164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548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30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DAY 4 Exercises Signs &amp; Symptoms</vt:lpstr>
      <vt:lpstr>DAY 4 Exercises Injuries &amp; Poisonings</vt:lpstr>
      <vt:lpstr>DAY 4 Exercises External Causes</vt:lpstr>
      <vt:lpstr>DAY 4 Exercises Other Factors Influencing Healthcare</vt:lpstr>
      <vt:lpstr>DAY 4 Exercises Environment Specific Records</vt:lpstr>
    </vt:vector>
  </TitlesOfParts>
  <Company>St. Anthony''s Medical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4 Exercises Signs &amp; Symptoms</dc:title>
  <dc:creator>CHEALTH, CHEALTH</dc:creator>
  <cp:lastModifiedBy>Scott Kearns</cp:lastModifiedBy>
  <cp:revision>9</cp:revision>
  <dcterms:created xsi:type="dcterms:W3CDTF">2013-03-19T18:22:30Z</dcterms:created>
  <dcterms:modified xsi:type="dcterms:W3CDTF">2015-05-26T13:47:24Z</dcterms:modified>
</cp:coreProperties>
</file>