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4/4/22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4/4/22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am12.safelinks.protection.outlook.com/?url=https%3A%2F%2Fwww.wdt.edu%2F&amp;data=04%7C01%7CRichard.Lumadue%40csulb.edu%7C0908b4faa23d4b9d5cb308da11d274ec%7Cd175679bacd34644be82af041982977a%7C0%7C0%7C637841894414618854%7CUnknown%7CTWFpbGZsb3d8eyJWIjoiMC4wLjAwMDAiLCJQIjoiV2luMzIiLCJBTiI6Ik1haWwiLCJXVCI6Mn0%3D%7C3000&amp;sdata=wsppgT80QGusRnWnodUFRPWzbiSTZkzrL8s3SfyaflQ%3D&amp;reserved=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nam12.safelinks.protection.outlook.com/?url=https%3A%2F%2Fsupport.skillscommons.org%2Fconnect%2Fimpact-communities%2Fie2et%2F&amp;data=04%7C01%7CRichard.Lumadue%40csulb.edu%7C0908b4faa23d4b9d5cb308da11d274ec%7Cd175679bacd34644be82af041982977a%7C0%7C0%7C637841894414618854%7CUnknown%7CTWFpbGZsb3d8eyJWIjoiMC4wLjAwMDAiLCJQIjoiV2luMzIiLCJBTiI6Ik1haWwiLCJXVCI6Mn0%3D%7C3000&amp;sdata=upDiWM7eWTCEFP%2FL4yC%2BgSANDy9oaiGtWDLS2XVSHnM%3D&amp;reserved=0" TargetMode="External"/><Relationship Id="rId4" Type="http://schemas.openxmlformats.org/officeDocument/2006/relationships/hyperlink" Target="https://nam12.safelinks.protection.outlook.com/?url=http%3A%2F%2Fcreativecommons.org%2Flicenses%2Fby%2F4.0&amp;data=04%7C01%7CRichard.Lumadue%40csulb.edu%7C0908b4faa23d4b9d5cb308da11d274ec%7Cd175679bacd34644be82af041982977a%7C0%7C0%7C637841894414618854%7CUnknown%7CTWFpbGZsb3d8eyJWIjoiMC4wLjAwMDAiLCJQIjoiV2luMzIiLCJBTiI6Ik1haWwiLCJXVCI6Mn0%3D%7C3000&amp;sdata=9V881fIHicrL3E%2FNDDSTXk7KCaVIF%2F7gksPX4WVW2x4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AA77F-01A2-4268-BB46-FB8917866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8:  Investigating the Teaching and Learning Cycle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D349083-0F7A-4B01-AD10-9951E467C0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6566" y="2011363"/>
            <a:ext cx="4527493" cy="344805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E8ABC-6948-4ACF-BD61-DCE9BE2DE2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Think about the Learning Cycle you foster in your classroom.</a:t>
            </a:r>
          </a:p>
          <a:p>
            <a:r>
              <a:rPr lang="en-US" dirty="0"/>
              <a:t>Which strategy presented in this assessment do you resonate with the most?</a:t>
            </a:r>
          </a:p>
          <a:p>
            <a:r>
              <a:rPr lang="en-US" dirty="0"/>
              <a:t>Both strategies begin with asking questions…</a:t>
            </a:r>
          </a:p>
          <a:p>
            <a:r>
              <a:rPr lang="en-US" dirty="0"/>
              <a:t>Do you ask the right questions?  Explain.</a:t>
            </a:r>
          </a:p>
          <a:p>
            <a:r>
              <a:rPr lang="en-US" dirty="0"/>
              <a:t>Do you allow students to answer? </a:t>
            </a:r>
            <a:r>
              <a:rPr lang="en-US"/>
              <a:t>Explain.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4A2DC9-16E9-CE43-B9E6-19E308BD1AD1}"/>
              </a:ext>
            </a:extLst>
          </p:cNvPr>
          <p:cNvSpPr txBox="1"/>
          <p:nvPr/>
        </p:nvSpPr>
        <p:spPr>
          <a:xfrm>
            <a:off x="1474382" y="6478448"/>
            <a:ext cx="9243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"ED 215 Methods of Lesson Planning and Instruction" by Donna Hanks, </a:t>
            </a:r>
            <a:r>
              <a:rPr lang="en-US" sz="1000" u="sng" dirty="0">
                <a:hlinkClick r:id="rId3" tooltip="Original URL: https://www.wdt.edu/. Click or tap if you trust this link."/>
              </a:rPr>
              <a:t>Western Dakota Technical College</a:t>
            </a:r>
            <a:r>
              <a:rPr lang="en-US" sz="1000" dirty="0"/>
              <a:t> is licensed under </a:t>
            </a:r>
            <a:r>
              <a:rPr lang="en-US" sz="1000" u="sng" dirty="0">
                <a:hlinkClick r:id="rId4" tooltip="Original URL: http://creativecommons.org/licenses/by/4.0. Click or tap if you trust this link."/>
              </a:rPr>
              <a:t>CC BY 4.0</a:t>
            </a:r>
            <a:r>
              <a:rPr lang="en-US" sz="1000" dirty="0"/>
              <a:t> / A derivative from the </a:t>
            </a:r>
            <a:r>
              <a:rPr lang="en-US" sz="1000" u="sng" dirty="0">
                <a:hlinkClick r:id="rId5" tooltip="Original URL: https://support.skillscommons.org/connect/impact-communities/ie2et/. Click or tap if you trust this link."/>
              </a:rPr>
              <a:t>original work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064920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32</TotalTime>
  <Words>90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Gallery</vt:lpstr>
      <vt:lpstr>Module 8:  Investigating the Teaching and Learning Cycle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8:  Investigating the Teaching and Learning Cycle</dc:title>
  <dc:creator>Hanks, Donna</dc:creator>
  <cp:lastModifiedBy>Richard Lumadue</cp:lastModifiedBy>
  <cp:revision>8</cp:revision>
  <dcterms:created xsi:type="dcterms:W3CDTF">2019-01-28T01:58:21Z</dcterms:created>
  <dcterms:modified xsi:type="dcterms:W3CDTF">2022-04-04T15:57:40Z</dcterms:modified>
</cp:coreProperties>
</file>