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4/4/22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am12.safelinks.protection.outlook.com/?url=http%3A%2F%2Fcreativecommons.org%2Flicenses%2Fby%2F4.0&amp;data=04%7C01%7CRichard.Lumadue%40csulb.edu%7C0908b4faa23d4b9d5cb308da11d274ec%7Cd175679bacd34644be82af041982977a%7C0%7C0%7C637841894414618854%7CUnknown%7CTWFpbGZsb3d8eyJWIjoiMC4wLjAwMDAiLCJQIjoiV2luMzIiLCJBTiI6Ik1haWwiLCJXVCI6Mn0%3D%7C3000&amp;sdata=9V881fIHicrL3E%2FNDDSTXk7KCaVIF%2F7gksPX4WVW2x4%3D&amp;reserved=0" TargetMode="External"/><Relationship Id="rId2" Type="http://schemas.openxmlformats.org/officeDocument/2006/relationships/hyperlink" Target="https://nam12.safelinks.protection.outlook.com/?url=https%3A%2F%2Fwww.wdt.edu%2F&amp;data=04%7C01%7CRichard.Lumadue%40csulb.edu%7C0908b4faa23d4b9d5cb308da11d274ec%7Cd175679bacd34644be82af041982977a%7C0%7C0%7C637841894414618854%7CUnknown%7CTWFpbGZsb3d8eyJWIjoiMC4wLjAwMDAiLCJQIjoiV2luMzIiLCJBTiI6Ik1haWwiLCJXVCI6Mn0%3D%7C3000&amp;sdata=wsppgT80QGusRnWnodUFRPWzbiSTZkzrL8s3SfyaflQ%3D&amp;reserved=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nam12.safelinks.protection.outlook.com/?url=https%3A%2F%2Fsupport.skillscommons.org%2Fconnect%2Fimpact-communities%2Fie2et%2F&amp;data=04%7C01%7CRichard.Lumadue%40csulb.edu%7C0908b4faa23d4b9d5cb308da11d274ec%7Cd175679bacd34644be82af041982977a%7C0%7C0%7C637841894414618854%7CUnknown%7CTWFpbGZsb3d8eyJWIjoiMC4wLjAwMDAiLCJQIjoiV2luMzIiLCJBTiI6Ik1haWwiLCJXVCI6Mn0%3D%7C3000&amp;sdata=upDiWM7eWTCEFP%2FL4yC%2BgSANDy9oaiGtWDLS2XVSHnM%3D&amp;reserved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16C5D-39B5-4134-9292-5C261979D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Module 5:</a:t>
            </a:r>
            <a:br>
              <a:rPr lang="en-US" dirty="0"/>
            </a:br>
            <a:r>
              <a:rPr lang="en-US" dirty="0"/>
              <a:t>ADA Accommodations-Meeting Learners’ Needs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10DB1BF-EEC4-491A-8A73-17EF79AC830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13771" y="2010813"/>
            <a:ext cx="4529060" cy="3448050"/>
          </a:xfrm>
          <a:prstGeom prst="rect">
            <a:avLst/>
          </a:prstGeom>
        </p:spPr>
      </p:pic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6782F991-67D3-4514-9109-DA9A7AB04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741" y="2011363"/>
            <a:ext cx="4379143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690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9A716-89F0-4632-9C67-BA1DCD43A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Module 5:</a:t>
            </a:r>
            <a:br>
              <a:rPr lang="en-US" dirty="0"/>
            </a:br>
            <a:r>
              <a:rPr lang="en-US" dirty="0"/>
              <a:t>ADA Accommodations-Meeting Learners’ Needs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8E632C-4465-4C5D-B1E0-E81448E7E3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62720" y="2011363"/>
            <a:ext cx="4415185" cy="3448050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9FC7580-6CAF-42A4-BED5-23B0C043421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60251" y="2017713"/>
            <a:ext cx="4551523" cy="34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10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DC634-9BE4-4B08-8A3C-F47EBC964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Module 5:</a:t>
            </a:r>
            <a:br>
              <a:rPr lang="en-US" dirty="0"/>
            </a:br>
            <a:r>
              <a:rPr lang="en-US" dirty="0"/>
              <a:t>ADA Accommodations-Meeting Learners’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A7337-F9E2-4EF1-B370-15CF40A12C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effort to eliminate barriers and provide an all-inclusive experience for your students, identify UDL strategies you can incorporate to your class that would help eliminate barriers for your students.</a:t>
            </a:r>
          </a:p>
          <a:p>
            <a:pPr lvl="1"/>
            <a:r>
              <a:rPr lang="en-US" dirty="0"/>
              <a:t>Go to Handouts in MyWDT/Module 5 and download Universal Design for Learning Guidelines for reference.</a:t>
            </a:r>
          </a:p>
          <a:p>
            <a:r>
              <a:rPr lang="en-US" dirty="0"/>
              <a:t>Create a conversation answering the following questions:</a:t>
            </a:r>
          </a:p>
          <a:p>
            <a:pPr lvl="1"/>
            <a:r>
              <a:rPr lang="en-US" dirty="0"/>
              <a:t>What strategies did you identify?</a:t>
            </a:r>
          </a:p>
          <a:p>
            <a:pPr lvl="1"/>
            <a:r>
              <a:rPr lang="en-US" dirty="0"/>
              <a:t>How will incorporating these strategies benefit your students?</a:t>
            </a:r>
          </a:p>
          <a:p>
            <a:pPr lvl="1"/>
            <a:r>
              <a:rPr lang="en-US" dirty="0"/>
              <a:t>When do you plan on incorporating these strategies?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2B9077-85CA-8241-9EA2-9660CB5756D4}"/>
              </a:ext>
            </a:extLst>
          </p:cNvPr>
          <p:cNvSpPr txBox="1"/>
          <p:nvPr/>
        </p:nvSpPr>
        <p:spPr>
          <a:xfrm>
            <a:off x="1474382" y="6478448"/>
            <a:ext cx="9243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"ED 215 Methods of Lesson Planning and Instruction" by Donna Hanks, </a:t>
            </a:r>
            <a:r>
              <a:rPr lang="en-US" sz="1000" u="sng" dirty="0">
                <a:hlinkClick r:id="rId2" tooltip="Original URL: https://www.wdt.edu/. Click or tap if you trust this link."/>
              </a:rPr>
              <a:t>Western Dakota Technical College</a:t>
            </a:r>
            <a:r>
              <a:rPr lang="en-US" sz="1000" dirty="0"/>
              <a:t> is licensed under </a:t>
            </a:r>
            <a:r>
              <a:rPr lang="en-US" sz="1000" u="sng" dirty="0">
                <a:hlinkClick r:id="rId3" tooltip="Original URL: http://creativecommons.org/licenses/by/4.0. Click or tap if you trust this link."/>
              </a:rPr>
              <a:t>CC BY 4.0</a:t>
            </a:r>
            <a:r>
              <a:rPr lang="en-US" sz="1000" dirty="0"/>
              <a:t> / A derivative from the </a:t>
            </a:r>
            <a:r>
              <a:rPr lang="en-US" sz="1000" u="sng" dirty="0">
                <a:hlinkClick r:id="rId4" tooltip="Original URL: https://support.skillscommons.org/connect/impact-communities/ie2et/. Click or tap if you trust this link."/>
              </a:rPr>
              <a:t>original work</a:t>
            </a:r>
            <a:r>
              <a:rPr lang="en-US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4675970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46</TotalTime>
  <Words>141</Words>
  <Application>Microsoft Macintosh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Gill Sans MT</vt:lpstr>
      <vt:lpstr>Gallery</vt:lpstr>
      <vt:lpstr>Module 5: ADA Accommodations-Meeting Learners’ Needs</vt:lpstr>
      <vt:lpstr>Module 5: ADA Accommodations-Meeting Learners’ Needs</vt:lpstr>
      <vt:lpstr>Module 5: ADA Accommodations-Meeting Learners’ Needs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ED215 Module 5</dc:title>
  <dc:creator>Hanks, Donna</dc:creator>
  <cp:lastModifiedBy>Richard Lumadue</cp:lastModifiedBy>
  <cp:revision>7</cp:revision>
  <dcterms:created xsi:type="dcterms:W3CDTF">2019-01-28T00:27:45Z</dcterms:created>
  <dcterms:modified xsi:type="dcterms:W3CDTF">2022-04-04T15:58:30Z</dcterms:modified>
</cp:coreProperties>
</file>