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 id="2147483834" r:id="rId2"/>
  </p:sldMasterIdLst>
  <p:notesMasterIdLst>
    <p:notesMasterId r:id="rId31"/>
  </p:notesMasterIdLst>
  <p:handoutMasterIdLst>
    <p:handoutMasterId r:id="rId32"/>
  </p:handoutMasterIdLst>
  <p:sldIdLst>
    <p:sldId id="256" r:id="rId3"/>
    <p:sldId id="257" r:id="rId4"/>
    <p:sldId id="258" r:id="rId5"/>
    <p:sldId id="294" r:id="rId6"/>
    <p:sldId id="295" r:id="rId7"/>
    <p:sldId id="296" r:id="rId8"/>
    <p:sldId id="297" r:id="rId9"/>
    <p:sldId id="289" r:id="rId10"/>
    <p:sldId id="298" r:id="rId11"/>
    <p:sldId id="292" r:id="rId12"/>
    <p:sldId id="290" r:id="rId13"/>
    <p:sldId id="293" r:id="rId14"/>
    <p:sldId id="281" r:id="rId15"/>
    <p:sldId id="299" r:id="rId16"/>
    <p:sldId id="300" r:id="rId17"/>
    <p:sldId id="283" r:id="rId18"/>
    <p:sldId id="301" r:id="rId19"/>
    <p:sldId id="266" r:id="rId20"/>
    <p:sldId id="268" r:id="rId21"/>
    <p:sldId id="274" r:id="rId22"/>
    <p:sldId id="275" r:id="rId23"/>
    <p:sldId id="276" r:id="rId24"/>
    <p:sldId id="277" r:id="rId25"/>
    <p:sldId id="270" r:id="rId26"/>
    <p:sldId id="269" r:id="rId27"/>
    <p:sldId id="285" r:id="rId28"/>
    <p:sldId id="287" r:id="rId29"/>
    <p:sldId id="302" r:id="rId30"/>
  </p:sldIdLst>
  <p:sldSz cx="9144000" cy="6858000" type="screen4x3"/>
  <p:notesSz cx="7010400" cy="9296400"/>
  <p:defaultTextStyle>
    <a:defPPr>
      <a:defRPr lang="en-US"/>
    </a:defPPr>
    <a:lvl1pPr algn="r" rtl="0" fontAlgn="base">
      <a:spcBef>
        <a:spcPct val="0"/>
      </a:spcBef>
      <a:spcAft>
        <a:spcPct val="0"/>
      </a:spcAft>
      <a:defRPr kern="1200">
        <a:solidFill>
          <a:schemeClr val="tx1"/>
        </a:solidFill>
        <a:latin typeface="Arial" panose="020B0604020202020204" pitchFamily="34" charset="0"/>
        <a:ea typeface="+mn-ea"/>
        <a:cs typeface="Times New Roman" panose="02020603050405020304" pitchFamily="18" charset="0"/>
      </a:defRPr>
    </a:lvl1pPr>
    <a:lvl2pPr marL="457200" algn="r" rtl="0" fontAlgn="base">
      <a:spcBef>
        <a:spcPct val="0"/>
      </a:spcBef>
      <a:spcAft>
        <a:spcPct val="0"/>
      </a:spcAft>
      <a:defRPr kern="1200">
        <a:solidFill>
          <a:schemeClr val="tx1"/>
        </a:solidFill>
        <a:latin typeface="Arial" panose="020B0604020202020204" pitchFamily="34" charset="0"/>
        <a:ea typeface="+mn-ea"/>
        <a:cs typeface="Times New Roman" panose="02020603050405020304" pitchFamily="18" charset="0"/>
      </a:defRPr>
    </a:lvl2pPr>
    <a:lvl3pPr marL="914400" algn="r" rtl="0" fontAlgn="base">
      <a:spcBef>
        <a:spcPct val="0"/>
      </a:spcBef>
      <a:spcAft>
        <a:spcPct val="0"/>
      </a:spcAft>
      <a:defRPr kern="1200">
        <a:solidFill>
          <a:schemeClr val="tx1"/>
        </a:solidFill>
        <a:latin typeface="Arial" panose="020B0604020202020204" pitchFamily="34" charset="0"/>
        <a:ea typeface="+mn-ea"/>
        <a:cs typeface="Times New Roman" panose="02020603050405020304" pitchFamily="18" charset="0"/>
      </a:defRPr>
    </a:lvl3pPr>
    <a:lvl4pPr marL="1371600" algn="r" rtl="0" fontAlgn="base">
      <a:spcBef>
        <a:spcPct val="0"/>
      </a:spcBef>
      <a:spcAft>
        <a:spcPct val="0"/>
      </a:spcAft>
      <a:defRPr kern="1200">
        <a:solidFill>
          <a:schemeClr val="tx1"/>
        </a:solidFill>
        <a:latin typeface="Arial" panose="020B0604020202020204" pitchFamily="34" charset="0"/>
        <a:ea typeface="+mn-ea"/>
        <a:cs typeface="Times New Roman" panose="02020603050405020304" pitchFamily="18" charset="0"/>
      </a:defRPr>
    </a:lvl4pPr>
    <a:lvl5pPr marL="1828800" algn="r" rtl="0" fontAlgn="base">
      <a:spcBef>
        <a:spcPct val="0"/>
      </a:spcBef>
      <a:spcAft>
        <a:spcPct val="0"/>
      </a:spcAft>
      <a:defRPr kern="1200">
        <a:solidFill>
          <a:schemeClr val="tx1"/>
        </a:solidFill>
        <a:latin typeface="Arial" panose="020B0604020202020204" pitchFamily="34" charset="0"/>
        <a:ea typeface="+mn-ea"/>
        <a:cs typeface="Times New Roman" panose="02020603050405020304" pitchFamily="18" charset="0"/>
      </a:defRPr>
    </a:lvl5pPr>
    <a:lvl6pPr marL="2286000" algn="l" defTabSz="914400" rtl="0" eaLnBrk="1" latinLnBrk="0" hangingPunct="1">
      <a:defRPr kern="1200">
        <a:solidFill>
          <a:schemeClr val="tx1"/>
        </a:solidFill>
        <a:latin typeface="Arial" panose="020B0604020202020204" pitchFamily="34" charset="0"/>
        <a:ea typeface="+mn-ea"/>
        <a:cs typeface="Times New Roman" panose="02020603050405020304" pitchFamily="18" charset="0"/>
      </a:defRPr>
    </a:lvl6pPr>
    <a:lvl7pPr marL="2743200" algn="l" defTabSz="914400" rtl="0" eaLnBrk="1" latinLnBrk="0" hangingPunct="1">
      <a:defRPr kern="1200">
        <a:solidFill>
          <a:schemeClr val="tx1"/>
        </a:solidFill>
        <a:latin typeface="Arial" panose="020B0604020202020204" pitchFamily="34" charset="0"/>
        <a:ea typeface="+mn-ea"/>
        <a:cs typeface="Times New Roman" panose="02020603050405020304" pitchFamily="18" charset="0"/>
      </a:defRPr>
    </a:lvl7pPr>
    <a:lvl8pPr marL="3200400" algn="l" defTabSz="914400" rtl="0" eaLnBrk="1" latinLnBrk="0" hangingPunct="1">
      <a:defRPr kern="1200">
        <a:solidFill>
          <a:schemeClr val="tx1"/>
        </a:solidFill>
        <a:latin typeface="Arial" panose="020B0604020202020204" pitchFamily="34" charset="0"/>
        <a:ea typeface="+mn-ea"/>
        <a:cs typeface="Times New Roman" panose="02020603050405020304" pitchFamily="18" charset="0"/>
      </a:defRPr>
    </a:lvl8pPr>
    <a:lvl9pPr marL="3657600" algn="l" defTabSz="914400" rtl="0" eaLnBrk="1" latinLnBrk="0" hangingPunct="1">
      <a:defRPr kern="1200">
        <a:solidFill>
          <a:schemeClr val="tx1"/>
        </a:solidFill>
        <a:latin typeface="Arial" panose="020B0604020202020204" pitchFamily="34"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960">
          <p15:clr>
            <a:srgbClr val="A4A3A4"/>
          </p15:clr>
        </p15:guide>
        <p15:guide id="2" orient="horz" pos="4032">
          <p15:clr>
            <a:srgbClr val="A4A3A4"/>
          </p15:clr>
        </p15:guide>
        <p15:guide id="3" orient="horz" pos="1056">
          <p15:clr>
            <a:srgbClr val="A4A3A4"/>
          </p15:clr>
        </p15:guide>
        <p15:guide id="4" orient="horz" pos="288">
          <p15:clr>
            <a:srgbClr val="A4A3A4"/>
          </p15:clr>
        </p15:guide>
        <p15:guide id="5" pos="5184">
          <p15:clr>
            <a:srgbClr val="A4A3A4"/>
          </p15:clr>
        </p15:guide>
        <p15:guide id="6" pos="57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55080" autoAdjust="0"/>
  </p:normalViewPr>
  <p:slideViewPr>
    <p:cSldViewPr>
      <p:cViewPr varScale="1">
        <p:scale>
          <a:sx n="50" d="100"/>
          <a:sy n="50" d="100"/>
        </p:scale>
        <p:origin x="1965" y="27"/>
      </p:cViewPr>
      <p:guideLst>
        <p:guide orient="horz" pos="960"/>
        <p:guide orient="horz" pos="4032"/>
        <p:guide orient="horz" pos="1056"/>
        <p:guide orient="horz" pos="288"/>
        <p:guide pos="5184"/>
        <p:guide pos="57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atin typeface="Arial" charset="0"/>
              </a:defRPr>
            </a:lvl1pPr>
          </a:lstStyle>
          <a:p>
            <a:pPr>
              <a:defRPr/>
            </a:pPr>
            <a:fld id="{24343087-BF14-4E87-B9C5-90B62D446053}" type="datetimeFigureOut">
              <a:rPr lang="en-US"/>
              <a:pPr>
                <a:defRPr/>
              </a:pPr>
              <a:t>6/5/2018</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defRPr sz="1200"/>
            </a:lvl1pPr>
          </a:lstStyle>
          <a:p>
            <a:fld id="{718D6167-0C9D-424C-93D3-232BF30FE78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en-US"/>
          </a:p>
        </p:txBody>
      </p:sp>
      <p:sp>
        <p:nvSpPr>
          <p:cNvPr id="3075"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33796" name="Rectangle 4"/>
          <p:cNvSpPr>
            <a:spLocks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en-US"/>
          </a:p>
        </p:txBody>
      </p:sp>
      <p:sp>
        <p:nvSpPr>
          <p:cNvPr id="3079"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anose="02020603050405020304" pitchFamily="18" charset="0"/>
              </a:defRPr>
            </a:lvl1pPr>
          </a:lstStyle>
          <a:p>
            <a:fld id="{50B29F0C-4748-44E7-B4C1-1BE19920CB4E}"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87BF3991-A107-4A39-9D27-AE88F9884AE6}" type="slidenum">
              <a:rPr lang="en-US" altLang="en-US">
                <a:latin typeface="Times New Roman" panose="02020603050405020304" pitchFamily="18" charset="0"/>
              </a:rPr>
              <a:pPr eaLnBrk="1" hangingPunct="1"/>
              <a:t>1</a:t>
            </a:fld>
            <a:endParaRPr lang="en-US" altLang="en-US">
              <a:latin typeface="Times New Roman" panose="02020603050405020304" pitchFamily="18" charset="0"/>
            </a:endParaRPr>
          </a:p>
        </p:txBody>
      </p:sp>
      <p:sp>
        <p:nvSpPr>
          <p:cNvPr id="34819" name="Rectangle 2"/>
          <p:cNvSpPr>
            <a:spLocks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B763308E-035A-46CC-B171-4FEFF14AF277}" type="slidenum">
              <a:rPr lang="en-US" altLang="en-US">
                <a:latin typeface="Times New Roman" panose="02020603050405020304" pitchFamily="18" charset="0"/>
              </a:rPr>
              <a:pPr eaLnBrk="1" hangingPunct="1"/>
              <a:t>10</a:t>
            </a:fld>
            <a:endParaRPr lang="en-US" altLang="en-US">
              <a:latin typeface="Times New Roman" panose="02020603050405020304" pitchFamily="18" charset="0"/>
            </a:endParaRPr>
          </a:p>
        </p:txBody>
      </p:sp>
      <p:sp>
        <p:nvSpPr>
          <p:cNvPr id="44035" name="Rectangle 2"/>
          <p:cNvSpPr>
            <a:spLocks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B260DF6C-45B0-4A9B-997A-8322FC2F9114}" type="slidenum">
              <a:rPr lang="en-US" altLang="en-US">
                <a:latin typeface="Times New Roman" panose="02020603050405020304" pitchFamily="18" charset="0"/>
              </a:rPr>
              <a:pPr eaLnBrk="1" hangingPunct="1"/>
              <a:t>11</a:t>
            </a:fld>
            <a:endParaRPr lang="en-US" altLang="en-US">
              <a:latin typeface="Times New Roman" panose="02020603050405020304" pitchFamily="18" charset="0"/>
            </a:endParaRPr>
          </a:p>
        </p:txBody>
      </p:sp>
      <p:sp>
        <p:nvSpPr>
          <p:cNvPr id="45059" name="Rectangle 2"/>
          <p:cNvSpPr>
            <a:spLocks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95530A56-530D-4C46-98BF-E23DCBF85F72}" type="slidenum">
              <a:rPr lang="en-US" altLang="en-US">
                <a:latin typeface="Times New Roman" panose="02020603050405020304" pitchFamily="18" charset="0"/>
              </a:rPr>
              <a:pPr eaLnBrk="1" hangingPunct="1"/>
              <a:t>12</a:t>
            </a:fld>
            <a:endParaRPr lang="en-US" altLang="en-US">
              <a:latin typeface="Times New Roman" panose="02020603050405020304" pitchFamily="18" charset="0"/>
            </a:endParaRPr>
          </a:p>
        </p:txBody>
      </p:sp>
      <p:sp>
        <p:nvSpPr>
          <p:cNvPr id="46083" name="Rectangle 2"/>
          <p:cNvSpPr>
            <a:spLocks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DB7A9423-A49D-4867-8C6B-6BBDAF44D38B}" type="slidenum">
              <a:rPr lang="en-US" altLang="en-US">
                <a:latin typeface="Times New Roman" panose="02020603050405020304" pitchFamily="18" charset="0"/>
              </a:rPr>
              <a:pPr eaLnBrk="1" hangingPunct="1"/>
              <a:t>13</a:t>
            </a:fld>
            <a:endParaRPr lang="en-US" altLang="en-US">
              <a:latin typeface="Times New Roman" panose="02020603050405020304" pitchFamily="18"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AE987F2F-9B29-44FA-8890-25F8072DEEFB}" type="slidenum">
              <a:rPr lang="en-US" altLang="en-US">
                <a:latin typeface="Times New Roman" panose="02020603050405020304" pitchFamily="18" charset="0"/>
              </a:rPr>
              <a:pPr eaLnBrk="1" hangingPunct="1"/>
              <a:t>14</a:t>
            </a:fld>
            <a:endParaRPr lang="en-US" altLang="en-US">
              <a:latin typeface="Times New Roman" panose="02020603050405020304"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0B586429-E553-44B6-B203-4946339DAD2A}" type="slidenum">
              <a:rPr lang="en-US" altLang="en-US">
                <a:latin typeface="Times New Roman" panose="02020603050405020304" pitchFamily="18" charset="0"/>
              </a:rPr>
              <a:pPr eaLnBrk="1" hangingPunct="1"/>
              <a:t>15</a:t>
            </a:fld>
            <a:endParaRPr lang="en-US" altLang="en-US">
              <a:latin typeface="Times New Roman" panose="02020603050405020304"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37CE0550-3063-4496-8EE9-363CF5EA4246}" type="slidenum">
              <a:rPr lang="en-US" altLang="en-US">
                <a:latin typeface="Times New Roman" panose="02020603050405020304" pitchFamily="18" charset="0"/>
              </a:rPr>
              <a:pPr eaLnBrk="1" hangingPunct="1"/>
              <a:t>16</a:t>
            </a:fld>
            <a:endParaRPr lang="en-US" altLang="en-US">
              <a:latin typeface="Times New Roman" panose="02020603050405020304" pitchFamily="1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E0CA8C57-0348-4F6D-BFEA-BE6CBE736F2E}" type="slidenum">
              <a:rPr lang="en-US" altLang="en-US">
                <a:latin typeface="Times New Roman" panose="02020603050405020304" pitchFamily="18" charset="0"/>
              </a:rPr>
              <a:pPr eaLnBrk="1" hangingPunct="1"/>
              <a:t>17</a:t>
            </a:fld>
            <a:endParaRPr lang="en-US" altLang="en-US">
              <a:latin typeface="Times New Roman" panose="02020603050405020304" pitchFamily="18"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CE1E2549-2885-48C4-B8A9-C72B543E0C68}" type="slidenum">
              <a:rPr lang="en-US" altLang="en-US">
                <a:latin typeface="Times New Roman" panose="02020603050405020304" pitchFamily="18" charset="0"/>
              </a:rPr>
              <a:pPr eaLnBrk="1" hangingPunct="1"/>
              <a:t>18</a:t>
            </a:fld>
            <a:endParaRPr lang="en-US" altLang="en-US">
              <a:latin typeface="Times New Roman" panose="02020603050405020304" pitchFamily="18" charset="0"/>
            </a:endParaRPr>
          </a:p>
        </p:txBody>
      </p:sp>
      <p:sp>
        <p:nvSpPr>
          <p:cNvPr id="52227" name="Rectangle 2"/>
          <p:cNvSpPr>
            <a:spLocks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7B398A25-618E-4305-839A-35EC326DB580}" type="slidenum">
              <a:rPr lang="en-US" altLang="en-US">
                <a:latin typeface="Times New Roman" panose="02020603050405020304" pitchFamily="18" charset="0"/>
              </a:rPr>
              <a:pPr eaLnBrk="1" hangingPunct="1"/>
              <a:t>19</a:t>
            </a:fld>
            <a:endParaRPr lang="en-US" altLang="en-US">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FF6B6673-92CF-489A-8B9C-32B268C41E38}" type="slidenum">
              <a:rPr lang="en-US" altLang="en-US">
                <a:latin typeface="Times New Roman" panose="02020603050405020304" pitchFamily="18" charset="0"/>
              </a:rPr>
              <a:pPr eaLnBrk="1" hangingPunct="1"/>
              <a:t>2</a:t>
            </a:fld>
            <a:endParaRPr lang="en-US" altLang="en-US">
              <a:latin typeface="Times New Roman" panose="02020603050405020304" pitchFamily="18" charset="0"/>
            </a:endParaRPr>
          </a:p>
        </p:txBody>
      </p:sp>
      <p:sp>
        <p:nvSpPr>
          <p:cNvPr id="35843" name="Rectangle 2"/>
          <p:cNvSpPr>
            <a:spLocks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7C57C247-789A-491C-8D66-D8D52E6400D3}" type="slidenum">
              <a:rPr lang="en-US" altLang="en-US">
                <a:latin typeface="Times New Roman" panose="02020603050405020304" pitchFamily="18" charset="0"/>
              </a:rPr>
              <a:pPr eaLnBrk="1" hangingPunct="1"/>
              <a:t>24</a:t>
            </a:fld>
            <a:endParaRPr lang="en-US" altLang="en-US">
              <a:latin typeface="Times New Roman" panose="02020603050405020304" pitchFamily="18" charset="0"/>
            </a:endParaRPr>
          </a:p>
        </p:txBody>
      </p:sp>
      <p:sp>
        <p:nvSpPr>
          <p:cNvPr id="54275" name="Rectangle 2"/>
          <p:cNvSpPr>
            <a:spLocks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EEDB717A-2870-4509-9247-8AD5EC964764}" type="slidenum">
              <a:rPr lang="en-US" altLang="en-US">
                <a:latin typeface="Times New Roman" panose="02020603050405020304" pitchFamily="18" charset="0"/>
              </a:rPr>
              <a:pPr eaLnBrk="1" hangingPunct="1"/>
              <a:t>25</a:t>
            </a:fld>
            <a:endParaRPr lang="en-US" altLang="en-US">
              <a:latin typeface="Times New Roman" panose="02020603050405020304" pitchFamily="18" charset="0"/>
            </a:endParaRPr>
          </a:p>
        </p:txBody>
      </p:sp>
      <p:sp>
        <p:nvSpPr>
          <p:cNvPr id="55299" name="Rectangle 2"/>
          <p:cNvSpPr>
            <a:spLocks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5B9C5143-76A0-4571-8846-E7AD5593833E}" type="slidenum">
              <a:rPr lang="en-US" altLang="en-US">
                <a:latin typeface="Times New Roman" panose="02020603050405020304" pitchFamily="18" charset="0"/>
              </a:rPr>
              <a:pPr eaLnBrk="1" hangingPunct="1"/>
              <a:t>26</a:t>
            </a:fld>
            <a:endParaRPr lang="en-US" altLang="en-US">
              <a:latin typeface="Times New Roman" panose="02020603050405020304" pitchFamily="18"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0754E501-C18F-4765-8ED7-896832F739CD}" type="slidenum">
              <a:rPr lang="en-US" altLang="en-US">
                <a:latin typeface="Times New Roman" panose="02020603050405020304" pitchFamily="18" charset="0"/>
              </a:rPr>
              <a:pPr eaLnBrk="1" hangingPunct="1"/>
              <a:t>27</a:t>
            </a:fld>
            <a:endParaRPr lang="en-US" altLang="en-US">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1FD5F5DB-EAA7-48BE-B245-BE7CDA2CE38C}" type="slidenum">
              <a:rPr lang="en-US" altLang="en-US">
                <a:latin typeface="Times New Roman" panose="02020603050405020304" pitchFamily="18" charset="0"/>
              </a:rPr>
              <a:pPr eaLnBrk="1" hangingPunct="1"/>
              <a:t>3</a:t>
            </a:fld>
            <a:endParaRPr lang="en-US" altLang="en-US">
              <a:latin typeface="Times New Roman" panose="02020603050405020304" pitchFamily="18" charset="0"/>
            </a:endParaRPr>
          </a:p>
        </p:txBody>
      </p:sp>
      <p:sp>
        <p:nvSpPr>
          <p:cNvPr id="36867" name="Rectangle 2"/>
          <p:cNvSpPr>
            <a:spLocks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CA7B6986-21F6-41EC-88C0-78B3B16CE844}" type="slidenum">
              <a:rPr lang="en-US" altLang="en-US">
                <a:latin typeface="Times New Roman" panose="02020603050405020304" pitchFamily="18" charset="0"/>
              </a:rPr>
              <a:pPr eaLnBrk="1" hangingPunct="1"/>
              <a:t>4</a:t>
            </a:fld>
            <a:endParaRPr lang="en-US" altLang="en-US">
              <a:latin typeface="Times New Roman" panose="02020603050405020304"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8400BD4B-E233-4447-8E51-600AE225942A}" type="slidenum">
              <a:rPr lang="en-US" altLang="en-US">
                <a:latin typeface="Times New Roman" panose="02020603050405020304" pitchFamily="18" charset="0"/>
              </a:rPr>
              <a:pPr eaLnBrk="1" hangingPunct="1"/>
              <a:t>5</a:t>
            </a:fld>
            <a:endParaRPr lang="en-US" altLang="en-US">
              <a:latin typeface="Times New Roman" panose="02020603050405020304" pitchFamily="18" charset="0"/>
            </a:endParaRPr>
          </a:p>
        </p:txBody>
      </p:sp>
      <p:sp>
        <p:nvSpPr>
          <p:cNvPr id="38915" name="Rectangle 2"/>
          <p:cNvSpPr>
            <a:spLocks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7B53F0CD-E4C9-4524-B681-F1A4ABDBB3C0}" type="slidenum">
              <a:rPr lang="en-US" altLang="en-US">
                <a:latin typeface="Times New Roman" panose="02020603050405020304" pitchFamily="18" charset="0"/>
              </a:rPr>
              <a:pPr eaLnBrk="1" hangingPunct="1"/>
              <a:t>6</a:t>
            </a:fld>
            <a:endParaRPr lang="en-US" altLang="en-US">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2E5538EE-2B25-45CD-9A85-16D1262B086C}" type="slidenum">
              <a:rPr lang="en-US" altLang="en-US">
                <a:latin typeface="Times New Roman" panose="02020603050405020304" pitchFamily="18" charset="0"/>
              </a:rPr>
              <a:pPr eaLnBrk="1" hangingPunct="1"/>
              <a:t>7</a:t>
            </a:fld>
            <a:endParaRPr lang="en-US" altLang="en-US">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8D64426D-E795-47FD-B03B-307138C2557E}" type="slidenum">
              <a:rPr lang="en-US" altLang="en-US">
                <a:latin typeface="Times New Roman" panose="02020603050405020304" pitchFamily="18" charset="0"/>
              </a:rPr>
              <a:pPr eaLnBrk="1" hangingPunct="1"/>
              <a:t>8</a:t>
            </a:fld>
            <a:endParaRPr lang="en-US" altLang="en-US">
              <a:latin typeface="Times New Roman" panose="02020603050405020304" pitchFamily="18" charset="0"/>
            </a:endParaRPr>
          </a:p>
        </p:txBody>
      </p:sp>
      <p:sp>
        <p:nvSpPr>
          <p:cNvPr id="41987" name="Rectangle 2"/>
          <p:cNvSpPr>
            <a:spLocks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AutoNum type="arabicPeriod" startAt="2"/>
            </a:pPr>
            <a:endParaRPr lang="en-US"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7C0EF6E9-43E3-465A-A405-29DEA3D9BF7A}" type="slidenum">
              <a:rPr lang="en-US" altLang="en-US">
                <a:latin typeface="Times New Roman" panose="02020603050405020304" pitchFamily="18" charset="0"/>
              </a:rPr>
              <a:pPr eaLnBrk="1" hangingPunct="1"/>
              <a:t>9</a:t>
            </a:fld>
            <a:endParaRPr lang="en-US" altLang="en-US">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0" name="Rectangle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1" name="Rounded Rectangle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12" name="Rounded Rectangle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Rectangle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Rectangle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Rectangle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6" name="Rectangle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n-US" smtClean="0"/>
              <a:t>Click to edit Master title style</a:t>
            </a:r>
            <a:endParaRPr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7" name="Date Placeholder 27"/>
          <p:cNvSpPr>
            <a:spLocks noGrp="1"/>
          </p:cNvSpPr>
          <p:nvPr>
            <p:ph type="dt" sz="half" idx="10"/>
          </p:nvPr>
        </p:nvSpPr>
        <p:spPr>
          <a:xfrm>
            <a:off x="6705600" y="4206875"/>
            <a:ext cx="960438" cy="457200"/>
          </a:xfrm>
        </p:spPr>
        <p:txBody>
          <a:bodyPr/>
          <a:lstStyle>
            <a:lvl1pPr>
              <a:defRPr/>
            </a:lvl1pPr>
          </a:lstStyle>
          <a:p>
            <a:pPr>
              <a:defRPr/>
            </a:pPr>
            <a:fld id="{E0BD63E7-9E92-4488-8E6F-E5617591D181}" type="datetime1">
              <a:rPr lang="en-US"/>
              <a:pPr>
                <a:defRPr/>
              </a:pPr>
              <a:t>6/5/2018</a:t>
            </a:fld>
            <a:endParaRPr lang="en-US"/>
          </a:p>
        </p:txBody>
      </p:sp>
      <p:sp>
        <p:nvSpPr>
          <p:cNvPr id="18" name="Footer Placeholder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Slide Number Placeholder 28"/>
          <p:cNvSpPr>
            <a:spLocks noGrp="1"/>
          </p:cNvSpPr>
          <p:nvPr>
            <p:ph type="sldNum" sz="quarter" idx="12"/>
          </p:nvPr>
        </p:nvSpPr>
        <p:spPr>
          <a:xfrm>
            <a:off x="8320088" y="1588"/>
            <a:ext cx="747712" cy="365125"/>
          </a:xfrm>
        </p:spPr>
        <p:txBody>
          <a:bodyPr/>
          <a:lstStyle>
            <a:lvl1pPr>
              <a:defRPr>
                <a:solidFill>
                  <a:schemeClr val="bg1"/>
                </a:solidFill>
              </a:defRPr>
            </a:lvl1pPr>
          </a:lstStyle>
          <a:p>
            <a:fld id="{1C44086B-FBBF-4E12-99C9-3D046820CDB0}" type="slidenum">
              <a:rPr lang="en-US" altLang="en-US"/>
              <a:pPr/>
              <a:t>‹#›</a:t>
            </a:fld>
            <a:endParaRPr lang="en-US" altLang="en-US"/>
          </a:p>
        </p:txBody>
      </p:sp>
    </p:spTree>
    <p:extLst>
      <p:ext uri="{BB962C8B-B14F-4D97-AF65-F5344CB8AC3E}">
        <p14:creationId xmlns:p14="http://schemas.microsoft.com/office/powerpoint/2010/main" val="831883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1545F0F-599E-46BD-8E20-731F53DA58EB}" type="datetime1">
              <a:rPr lang="en-US"/>
              <a:pPr>
                <a:defRPr/>
              </a:pPr>
              <a:t>6/5/2018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2532ABBC-35A3-44EE-BA82-3BB9F16D9D03}" type="slidenum">
              <a:rPr lang="en-US" altLang="en-US"/>
              <a:pPr/>
              <a:t>‹#›</a:t>
            </a:fld>
            <a:endParaRPr lang="en-US" altLang="en-US"/>
          </a:p>
        </p:txBody>
      </p:sp>
    </p:spTree>
    <p:extLst>
      <p:ext uri="{BB962C8B-B14F-4D97-AF65-F5344CB8AC3E}">
        <p14:creationId xmlns:p14="http://schemas.microsoft.com/office/powerpoint/2010/main" val="3187025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8080241B-F7C7-47DA-AE19-FEE211C7A358}" type="datetime1">
              <a:rPr lang="en-US"/>
              <a:pPr>
                <a:defRPr/>
              </a:pPr>
              <a:t>6/5/2018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C0645A79-7A0C-4C31-90D0-43E9524BAFC8}" type="slidenum">
              <a:rPr lang="en-US" altLang="en-US"/>
              <a:pPr/>
              <a:t>‹#›</a:t>
            </a:fld>
            <a:endParaRPr lang="en-US" altLang="en-US"/>
          </a:p>
        </p:txBody>
      </p:sp>
    </p:spTree>
    <p:extLst>
      <p:ext uri="{BB962C8B-B14F-4D97-AF65-F5344CB8AC3E}">
        <p14:creationId xmlns:p14="http://schemas.microsoft.com/office/powerpoint/2010/main" val="2827013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192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41475"/>
            <a:ext cx="7772400" cy="4454525"/>
          </a:xfrm>
        </p:spPr>
        <p:txBody>
          <a:bodyPr>
            <a:normAutofit/>
          </a:bodyPr>
          <a:lstStyle/>
          <a:p>
            <a:pPr lvl="0"/>
            <a:endParaRPr lang="en-US" noProof="0" smtClean="0"/>
          </a:p>
        </p:txBody>
      </p:sp>
    </p:spTree>
    <p:extLst>
      <p:ext uri="{BB962C8B-B14F-4D97-AF65-F5344CB8AC3E}">
        <p14:creationId xmlns:p14="http://schemas.microsoft.com/office/powerpoint/2010/main" val="42261148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41690440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29573377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1186920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6" name="Footer Placeholder 5"/>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7" name="Slide Number Placeholder 6"/>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6971441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8" name="Footer Placeholder 7"/>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9" name="Slide Number Placeholder 8"/>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41995777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4" name="Footer Placeholder 3"/>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5" name="Slide Number Placeholder 4"/>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22702304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3" name="Footer Placeholder 2"/>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4" name="Slide Number Placeholder 3"/>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1212856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0B0EA9BB-9F86-48C1-9B1D-0EA6FACACF3E}" type="datetime1">
              <a:rPr lang="en-US"/>
              <a:pPr>
                <a:defRPr/>
              </a:pPr>
              <a:t>6/5/2018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CA6248EC-1761-4B7D-AAE8-0FC476C77282}" type="slidenum">
              <a:rPr lang="en-US" altLang="en-US"/>
              <a:pPr/>
              <a:t>‹#›</a:t>
            </a:fld>
            <a:endParaRPr lang="en-US" altLang="en-US"/>
          </a:p>
        </p:txBody>
      </p:sp>
    </p:spTree>
    <p:extLst>
      <p:ext uri="{BB962C8B-B14F-4D97-AF65-F5344CB8AC3E}">
        <p14:creationId xmlns:p14="http://schemas.microsoft.com/office/powerpoint/2010/main" val="39323365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6" name="Footer Placeholder 5"/>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7" name="Slide Number Placeholder 6"/>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21233942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6" name="Footer Placeholder 5"/>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7" name="Slide Number Placeholder 6"/>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16717571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5784730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11"/>
          </p:nvPr>
        </p:nvSpPr>
        <p:spPr/>
        <p:txBody>
          <a:body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12"/>
          </p:nvPr>
        </p:nvSpPr>
        <p:spPr/>
        <p:txBody>
          <a:body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3290351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D1C209E7-F5B4-4851-9E22-7197A25BEA79}" type="datetime1">
              <a:rPr lang="en-US"/>
              <a:pPr>
                <a:defRPr/>
              </a:pPr>
              <a:t>6/5/2018</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fld id="{A5B5FBCF-8ADF-45B4-94DC-2D5ADF273EBD}" type="slidenum">
              <a:rPr lang="en-US" altLang="en-US"/>
              <a:pPr/>
              <a:t>‹#›</a:t>
            </a:fld>
            <a:endParaRPr lang="en-US" altLang="en-US"/>
          </a:p>
        </p:txBody>
      </p:sp>
    </p:spTree>
    <p:extLst>
      <p:ext uri="{BB962C8B-B14F-4D97-AF65-F5344CB8AC3E}">
        <p14:creationId xmlns:p14="http://schemas.microsoft.com/office/powerpoint/2010/main" val="1697840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34F912F5-A3CB-4F8D-847C-ED0E70297EEE}" type="datetime1">
              <a:rPr lang="en-US"/>
              <a:pPr>
                <a:defRPr/>
              </a:pPr>
              <a:t>6/5/2018</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2926B0D9-E0FB-4020-8C06-7603A6FE4987}" type="slidenum">
              <a:rPr lang="en-US" altLang="en-US"/>
              <a:pPr/>
              <a:t>‹#›</a:t>
            </a:fld>
            <a:endParaRPr lang="en-US" altLang="en-US"/>
          </a:p>
        </p:txBody>
      </p:sp>
    </p:spTree>
    <p:extLst>
      <p:ext uri="{BB962C8B-B14F-4D97-AF65-F5344CB8AC3E}">
        <p14:creationId xmlns:p14="http://schemas.microsoft.com/office/powerpoint/2010/main" val="1667378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5"/>
          <p:cNvSpPr>
            <a:spLocks noGrp="1"/>
          </p:cNvSpPr>
          <p:nvPr>
            <p:ph type="dt" sz="half" idx="10"/>
          </p:nvPr>
        </p:nvSpPr>
        <p:spPr/>
        <p:txBody>
          <a:bodyPr rtlCol="0"/>
          <a:lstStyle>
            <a:lvl1pPr>
              <a:defRPr/>
            </a:lvl1pPr>
          </a:lstStyle>
          <a:p>
            <a:pPr>
              <a:defRPr/>
            </a:pPr>
            <a:fld id="{666FDDD3-5A45-405C-84B4-2644B5D7F290}" type="datetime1">
              <a:rPr lang="en-US"/>
              <a:pPr>
                <a:defRPr/>
              </a:pPr>
              <a:t>6/5/2018</a:t>
            </a:fld>
            <a:endParaRPr lang="en-US"/>
          </a:p>
        </p:txBody>
      </p:sp>
      <p:sp>
        <p:nvSpPr>
          <p:cNvPr id="8" name="Slide Number Placeholder 26"/>
          <p:cNvSpPr>
            <a:spLocks noGrp="1"/>
          </p:cNvSpPr>
          <p:nvPr>
            <p:ph type="sldNum" sz="quarter" idx="11"/>
          </p:nvPr>
        </p:nvSpPr>
        <p:spPr/>
        <p:txBody>
          <a:bodyPr/>
          <a:lstStyle>
            <a:lvl1pPr>
              <a:defRPr/>
            </a:lvl1pPr>
          </a:lstStyle>
          <a:p>
            <a:fld id="{651EA012-5993-405B-8EE2-492A5EC57B07}" type="slidenum">
              <a:rPr lang="en-US" altLang="en-US"/>
              <a:pPr/>
              <a:t>‹#›</a:t>
            </a:fld>
            <a:endParaRPr lang="en-US" altLang="en-US"/>
          </a:p>
        </p:txBody>
      </p:sp>
      <p:sp>
        <p:nvSpPr>
          <p:cNvPr id="9" name="Footer Placeholder 27"/>
          <p:cNvSpPr>
            <a:spLocks noGrp="1"/>
          </p:cNvSpPr>
          <p:nvPr>
            <p:ph type="ftr" sz="quarter" idx="12"/>
          </p:nvPr>
        </p:nvSpPr>
        <p:spPr/>
        <p:txBody>
          <a:bodyPr rtlCol="0"/>
          <a:lstStyle>
            <a:lvl1pPr>
              <a:defRPr/>
            </a:lvl1pPr>
          </a:lstStyle>
          <a:p>
            <a:pPr>
              <a:defRPr/>
            </a:pPr>
            <a:endParaRPr lang="en-US"/>
          </a:p>
        </p:txBody>
      </p:sp>
    </p:spTree>
    <p:extLst>
      <p:ext uri="{BB962C8B-B14F-4D97-AF65-F5344CB8AC3E}">
        <p14:creationId xmlns:p14="http://schemas.microsoft.com/office/powerpoint/2010/main" val="265978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smtClean="0"/>
              <a:t>Click to edit Master title style</a:t>
            </a:r>
            <a:endParaRPr lang="en-US"/>
          </a:p>
        </p:txBody>
      </p:sp>
      <p:sp>
        <p:nvSpPr>
          <p:cNvPr id="3" name="Date Placeholder 2"/>
          <p:cNvSpPr>
            <a:spLocks noGrp="1"/>
          </p:cNvSpPr>
          <p:nvPr>
            <p:ph type="dt" sz="half" idx="10"/>
          </p:nvPr>
        </p:nvSpPr>
        <p:spPr>
          <a:xfrm>
            <a:off x="6583363" y="612775"/>
            <a:ext cx="957262" cy="457200"/>
          </a:xfrm>
        </p:spPr>
        <p:txBody>
          <a:bodyPr/>
          <a:lstStyle>
            <a:lvl1pPr>
              <a:defRPr/>
            </a:lvl1pPr>
          </a:lstStyle>
          <a:p>
            <a:pPr>
              <a:defRPr/>
            </a:pPr>
            <a:fld id="{4E053A7D-359D-42A6-A13E-EBAB12378EE3}" type="datetime1">
              <a:rPr lang="en-US"/>
              <a:pPr>
                <a:defRPr/>
              </a:pPr>
              <a:t>6/5/2018</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7B085130-2332-4830-A500-D487A335F977}" type="slidenum">
              <a:rPr lang="en-US" altLang="en-US"/>
              <a:pPr/>
              <a:t>‹#›</a:t>
            </a:fld>
            <a:endParaRPr lang="en-US" altLang="en-US"/>
          </a:p>
        </p:txBody>
      </p:sp>
    </p:spTree>
    <p:extLst>
      <p:ext uri="{BB962C8B-B14F-4D97-AF65-F5344CB8AC3E}">
        <p14:creationId xmlns:p14="http://schemas.microsoft.com/office/powerpoint/2010/main" val="2945824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88EB47A2-8A9D-4A5E-A359-B4D525EB5BF2}" type="datetime1">
              <a:rPr lang="en-US"/>
              <a:pPr>
                <a:defRPr/>
              </a:pPr>
              <a:t>6/5/2018</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fld id="{74D46E4F-EAB0-45CA-91A8-0B35395617D2}" type="slidenum">
              <a:rPr lang="en-US" altLang="en-US"/>
              <a:pPr/>
              <a:t>‹#›</a:t>
            </a:fld>
            <a:endParaRPr lang="en-US" altLang="en-US"/>
          </a:p>
        </p:txBody>
      </p:sp>
    </p:spTree>
    <p:extLst>
      <p:ext uri="{BB962C8B-B14F-4D97-AF65-F5344CB8AC3E}">
        <p14:creationId xmlns:p14="http://schemas.microsoft.com/office/powerpoint/2010/main" val="2800857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smtClean="0"/>
              <a:t>Click to edit Master title style</a:t>
            </a:r>
            <a:endParaRPr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67DC256F-3B98-49DF-81CD-98AAE74B3FA1}" type="datetime1">
              <a:rPr lang="en-US"/>
              <a:pPr>
                <a:defRPr/>
              </a:pPr>
              <a:t>6/5/2018</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A5017FF3-9D5C-4FDF-957C-713E84A6B7CF}" type="slidenum">
              <a:rPr lang="en-US" altLang="en-US"/>
              <a:pPr/>
              <a:t>‹#›</a:t>
            </a:fld>
            <a:endParaRPr lang="en-US" altLang="en-US"/>
          </a:p>
        </p:txBody>
      </p:sp>
    </p:spTree>
    <p:extLst>
      <p:ext uri="{BB962C8B-B14F-4D97-AF65-F5344CB8AC3E}">
        <p14:creationId xmlns:p14="http://schemas.microsoft.com/office/powerpoint/2010/main" val="1080525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DCB7A415-A248-4C23-88EC-AFBFF7A76996}" type="datetime1">
              <a:rPr lang="en-US"/>
              <a:pPr>
                <a:defRPr/>
              </a:pPr>
              <a:t>6/5/2018</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fld id="{07BCD8A3-2C8A-45C0-BFBE-FAB219AB5B75}" type="slidenum">
              <a:rPr lang="en-US" altLang="en-US"/>
              <a:pPr/>
              <a:t>‹#›</a:t>
            </a:fld>
            <a:endParaRPr lang="en-US" altLang="en-US"/>
          </a:p>
        </p:txBody>
      </p:sp>
    </p:spTree>
    <p:extLst>
      <p:ext uri="{BB962C8B-B14F-4D97-AF65-F5344CB8AC3E}">
        <p14:creationId xmlns:p14="http://schemas.microsoft.com/office/powerpoint/2010/main" val="837412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9" name="Rectangle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0" name="Rectangle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1" name="Rectangle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2" name="Rectangle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3" name="Rounded Rectangle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p>
        </p:txBody>
      </p:sp>
      <p:sp>
        <p:nvSpPr>
          <p:cNvPr id="1039" name="Title Placeholder 21"/>
          <p:cNvSpPr>
            <a:spLocks noGrp="1"/>
          </p:cNvSpPr>
          <p:nvPr>
            <p:ph type="title"/>
          </p:nvPr>
        </p:nvSpPr>
        <p:spPr bwMode="auto">
          <a:xfrm>
            <a:off x="457200" y="11430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40" name="Text Placeholder 12"/>
          <p:cNvSpPr>
            <a:spLocks noGrp="1"/>
          </p:cNvSpPr>
          <p:nvPr>
            <p:ph type="body" idx="1"/>
          </p:nvPr>
        </p:nvSpPr>
        <p:spPr bwMode="auto">
          <a:xfrm>
            <a:off x="457200" y="2249488"/>
            <a:ext cx="82296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586538" y="612775"/>
            <a:ext cx="957262" cy="457200"/>
          </a:xfrm>
          <a:prstGeom prst="rect">
            <a:avLst/>
          </a:prstGeom>
        </p:spPr>
        <p:txBody>
          <a:bodyPr vert="horz"/>
          <a:lstStyle>
            <a:lvl1pPr algn="l" eaLnBrk="1" latinLnBrk="0" hangingPunct="1">
              <a:defRPr kumimoji="0" sz="800">
                <a:solidFill>
                  <a:schemeClr val="accent2"/>
                </a:solidFill>
                <a:latin typeface="Arial" charset="0"/>
              </a:defRPr>
            </a:lvl1pPr>
          </a:lstStyle>
          <a:p>
            <a:pPr>
              <a:defRPr/>
            </a:pPr>
            <a:fld id="{5573381A-8D68-4FA7-B16D-CC990484D94D}" type="datetime1">
              <a:rPr lang="en-US"/>
              <a:pPr>
                <a:defRPr/>
              </a:pPr>
              <a:t>6/5/2018</a:t>
            </a:fld>
            <a:endParaRPr lang="en-US"/>
          </a:p>
        </p:txBody>
      </p:sp>
      <p:sp>
        <p:nvSpPr>
          <p:cNvPr id="3" name="Footer Placeholder 2"/>
          <p:cNvSpPr>
            <a:spLocks noGrp="1"/>
          </p:cNvSpPr>
          <p:nvPr>
            <p:ph type="ftr" sz="quarter" idx="3"/>
          </p:nvPr>
        </p:nvSpPr>
        <p:spPr>
          <a:xfrm>
            <a:off x="5257800" y="612775"/>
            <a:ext cx="1325563" cy="457200"/>
          </a:xfrm>
          <a:prstGeom prst="rect">
            <a:avLst/>
          </a:prstGeom>
        </p:spPr>
        <p:txBody>
          <a:bodyPr vert="horz"/>
          <a:lstStyle>
            <a:lvl1pPr algn="r" eaLnBrk="1" latinLnBrk="0" hangingPunct="1">
              <a:defRPr kumimoji="0" sz="800">
                <a:solidFill>
                  <a:schemeClr val="accent2"/>
                </a:solidFill>
                <a:latin typeface="Arial" charset="0"/>
              </a:defRPr>
            </a:lvl1pPr>
          </a:lstStyle>
          <a:p>
            <a:pPr>
              <a:defRPr/>
            </a:pPr>
            <a:endParaRPr lang="en-US"/>
          </a:p>
        </p:txBody>
      </p:sp>
      <p:sp>
        <p:nvSpPr>
          <p:cNvPr id="23" name="Slide Number Placeholder 22"/>
          <p:cNvSpPr>
            <a:spLocks noGrp="1"/>
          </p:cNvSpPr>
          <p:nvPr>
            <p:ph type="sldNum" sz="quarter" idx="4"/>
          </p:nvPr>
        </p:nvSpPr>
        <p:spPr>
          <a:xfrm>
            <a:off x="8174038" y="1588"/>
            <a:ext cx="762000" cy="366712"/>
          </a:xfrm>
          <a:prstGeom prst="rect">
            <a:avLst/>
          </a:prstGeom>
        </p:spPr>
        <p:txBody>
          <a:bodyPr vert="horz" wrap="square" lIns="91440" tIns="45720" rIns="91440" bIns="45720" numCol="1" anchor="b" anchorCtr="0" compatLnSpc="1">
            <a:prstTxWarp prst="textNoShape">
              <a:avLst/>
            </a:prstTxWarp>
          </a:bodyPr>
          <a:lstStyle>
            <a:lvl1pPr>
              <a:defRPr>
                <a:solidFill>
                  <a:srgbClr val="FFFFFF"/>
                </a:solidFill>
              </a:defRPr>
            </a:lvl1pPr>
          </a:lstStyle>
          <a:p>
            <a:fld id="{407F017F-5E6A-4061-B87F-094E287578C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30" r:id="rId1"/>
    <p:sldLayoutId id="2147483822" r:id="rId2"/>
    <p:sldLayoutId id="2147483823" r:id="rId3"/>
    <p:sldLayoutId id="2147483824" r:id="rId4"/>
    <p:sldLayoutId id="2147483831" r:id="rId5"/>
    <p:sldLayoutId id="2147483832" r:id="rId6"/>
    <p:sldLayoutId id="2147483825" r:id="rId7"/>
    <p:sldLayoutId id="2147483826" r:id="rId8"/>
    <p:sldLayoutId id="2147483827" r:id="rId9"/>
    <p:sldLayoutId id="2147483828" r:id="rId10"/>
    <p:sldLayoutId id="2147483829" r:id="rId11"/>
    <p:sldLayoutId id="2147483833" r:id="rId12"/>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anose="02040502050405020303"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anose="02040502050405020303"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anose="05020102010507070707"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anose="05020102010507070707"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anose="02040502050405020303"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fontAlgn="auto">
              <a:spcBef>
                <a:spcPts val="0"/>
              </a:spcBef>
              <a:spcAft>
                <a:spcPts val="0"/>
              </a:spcAft>
            </a:pPr>
            <a:fld id="{AB53B75C-90E9-4923-881E-27D85A73BABC}" type="datetimeFigureOut">
              <a:rPr lang="en-US" smtClean="0">
                <a:solidFill>
                  <a:prstClr val="black">
                    <a:tint val="75000"/>
                  </a:prstClr>
                </a:solidFill>
                <a:latin typeface="Calibri" panose="020F0502020204030204"/>
                <a:cs typeface="+mn-cs"/>
              </a:rPr>
              <a:pPr defTabSz="685800" fontAlgn="auto">
                <a:spcBef>
                  <a:spcPts val="0"/>
                </a:spcBef>
                <a:spcAft>
                  <a:spcPts val="0"/>
                </a:spcAft>
              </a:pPr>
              <a:t>6/5/2018</a:t>
            </a:fld>
            <a:endParaRPr lang="en-US">
              <a:solidFill>
                <a:prstClr val="black">
                  <a:tint val="75000"/>
                </a:prstClr>
              </a:solidFill>
              <a:latin typeface="Calibri" panose="020F0502020204030204"/>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fontAlgn="auto">
              <a:spcBef>
                <a:spcPts val="0"/>
              </a:spcBef>
              <a:spcAft>
                <a:spcPts val="0"/>
              </a:spcAft>
            </a:pPr>
            <a:endParaRPr lang="en-US">
              <a:solidFill>
                <a:prstClr val="black">
                  <a:tint val="75000"/>
                </a:prstClr>
              </a:solidFill>
              <a:latin typeface="Calibri" panose="020F0502020204030204"/>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fontAlgn="auto">
              <a:spcBef>
                <a:spcPts val="0"/>
              </a:spcBef>
              <a:spcAft>
                <a:spcPts val="0"/>
              </a:spcAft>
            </a:pPr>
            <a:fld id="{C947FC41-3A1C-4E3F-83CE-34684ACA6D9D}" type="slidenum">
              <a:rPr lang="en-US" smtClean="0">
                <a:solidFill>
                  <a:prstClr val="black">
                    <a:tint val="75000"/>
                  </a:prstClr>
                </a:solidFill>
                <a:latin typeface="Calibri" panose="020F0502020204030204"/>
                <a:cs typeface="+mn-cs"/>
              </a:rPr>
              <a:pPr defTabSz="685800" fontAlgn="auto">
                <a:spcBef>
                  <a:spcPts val="0"/>
                </a:spcBef>
                <a:spcAft>
                  <a:spcPts val="0"/>
                </a:spcAft>
              </a:pPr>
              <a:t>‹#›</a:t>
            </a:fld>
            <a:endParaRPr lang="en-US">
              <a:solidFill>
                <a:prstClr val="black">
                  <a:tint val="75000"/>
                </a:prstClr>
              </a:solidFill>
              <a:latin typeface="Calibri" panose="020F0502020204030204"/>
              <a:cs typeface="+mn-cs"/>
            </a:endParaRPr>
          </a:p>
        </p:txBody>
      </p:sp>
    </p:spTree>
    <p:extLst>
      <p:ext uri="{BB962C8B-B14F-4D97-AF65-F5344CB8AC3E}">
        <p14:creationId xmlns:p14="http://schemas.microsoft.com/office/powerpoint/2010/main" val="3631151179"/>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creativecommons.org/licenses/by/4.0/" TargetMode="Externa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1676400"/>
            <a:ext cx="7315200" cy="1981200"/>
          </a:xfrm>
        </p:spPr>
        <p:txBody>
          <a:bodyPr anchor="t">
            <a:normAutofit fontScale="90000"/>
          </a:bodyPr>
          <a:lstStyle/>
          <a:p>
            <a:pPr eaLnBrk="1" fontAlgn="auto" hangingPunct="1">
              <a:spcAft>
                <a:spcPts val="0"/>
              </a:spcAft>
              <a:defRPr/>
            </a:pPr>
            <a:r>
              <a:rPr lang="en-US" sz="3600" dirty="0" smtClean="0"/>
              <a:t>Chapter 45</a:t>
            </a:r>
            <a:br>
              <a:rPr lang="en-US" sz="3600" dirty="0" smtClean="0"/>
            </a:br>
            <a:r>
              <a:rPr lang="en-US" sz="3600" dirty="0" smtClean="0"/>
              <a:t>Urinary Elimination</a:t>
            </a:r>
            <a:br>
              <a:rPr lang="en-US" sz="3600" dirty="0" smtClean="0"/>
            </a:br>
            <a:r>
              <a:rPr lang="en-US" sz="3600" dirty="0" smtClean="0"/>
              <a:t>NUR 192</a:t>
            </a:r>
            <a:br>
              <a:rPr lang="en-US" sz="3600" dirty="0" smtClean="0"/>
            </a:br>
            <a:endParaRPr lang="en-US" sz="3600" dirty="0" smtClean="0"/>
          </a:p>
        </p:txBody>
      </p:sp>
      <p:sp>
        <p:nvSpPr>
          <p:cNvPr id="6147"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ABB022AF-77E6-4DA5-AF3C-DB5D6D66E7A8}" type="slidenum">
              <a:rPr lang="en-US" altLang="en-US">
                <a:solidFill>
                  <a:schemeClr val="bg1"/>
                </a:solidFill>
              </a:rPr>
              <a:pPr eaLnBrk="1" hangingPunct="1"/>
              <a:t>1</a:t>
            </a:fld>
            <a:endParaRPr lang="en-US" altLang="en-US">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914400" y="457200"/>
            <a:ext cx="7315200" cy="1066800"/>
          </a:xfrm>
        </p:spPr>
        <p:txBody>
          <a:bodyPr/>
          <a:lstStyle/>
          <a:p>
            <a:r>
              <a:rPr lang="en-US" altLang="en-US" smtClean="0"/>
              <a:t>Nursing Knowledge Base</a:t>
            </a:r>
          </a:p>
        </p:txBody>
      </p:sp>
      <p:sp>
        <p:nvSpPr>
          <p:cNvPr id="15363" name="Rectangle 3"/>
          <p:cNvSpPr>
            <a:spLocks noGrp="1" noChangeArrowheads="1"/>
          </p:cNvSpPr>
          <p:nvPr>
            <p:ph type="body" idx="1"/>
          </p:nvPr>
        </p:nvSpPr>
        <p:spPr>
          <a:xfrm>
            <a:off x="914400" y="1676400"/>
            <a:ext cx="7315200" cy="4419600"/>
          </a:xfrm>
        </p:spPr>
        <p:txBody>
          <a:bodyPr/>
          <a:lstStyle/>
          <a:p>
            <a:r>
              <a:rPr lang="en-US" altLang="en-US" smtClean="0"/>
              <a:t>Infection control and hygiene</a:t>
            </a:r>
          </a:p>
          <a:p>
            <a:r>
              <a:rPr lang="en-US" altLang="en-US" smtClean="0"/>
              <a:t>Growth and development</a:t>
            </a:r>
          </a:p>
          <a:p>
            <a:r>
              <a:rPr lang="en-US" altLang="en-US" smtClean="0"/>
              <a:t>Muscle tone</a:t>
            </a:r>
          </a:p>
          <a:p>
            <a:r>
              <a:rPr lang="en-US" altLang="en-US" smtClean="0"/>
              <a:t>Psychosocial considerations</a:t>
            </a:r>
          </a:p>
          <a:p>
            <a:r>
              <a:rPr lang="en-US" altLang="en-US" smtClean="0"/>
              <a:t>Cultural considerations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14400" y="457200"/>
            <a:ext cx="7315200" cy="1066800"/>
          </a:xfrm>
        </p:spPr>
        <p:txBody>
          <a:bodyPr/>
          <a:lstStyle/>
          <a:p>
            <a:r>
              <a:rPr lang="en-US" altLang="en-US" sz="3600" smtClean="0"/>
              <a:t>Nursing Process and Alterations in Urinary Function</a:t>
            </a:r>
          </a:p>
        </p:txBody>
      </p:sp>
      <p:sp>
        <p:nvSpPr>
          <p:cNvPr id="16387" name="Rectangle 3"/>
          <p:cNvSpPr>
            <a:spLocks noGrp="1" noChangeArrowheads="1"/>
          </p:cNvSpPr>
          <p:nvPr>
            <p:ph type="body" idx="1"/>
          </p:nvPr>
        </p:nvSpPr>
        <p:spPr>
          <a:xfrm>
            <a:off x="533400" y="1676400"/>
            <a:ext cx="8153400" cy="4419600"/>
          </a:xfrm>
        </p:spPr>
        <p:txBody>
          <a:bodyPr/>
          <a:lstStyle/>
          <a:p>
            <a:r>
              <a:rPr lang="en-US" altLang="en-US" smtClean="0"/>
              <a:t>Assessment</a:t>
            </a:r>
          </a:p>
          <a:p>
            <a:pPr lvl="1"/>
            <a:r>
              <a:rPr lang="en-US" altLang="en-US" smtClean="0"/>
              <a:t>Nursing history</a:t>
            </a:r>
          </a:p>
          <a:p>
            <a:pPr lvl="2"/>
            <a:r>
              <a:rPr lang="en-US" altLang="en-US" smtClean="0"/>
              <a:t>Patterns of urination</a:t>
            </a:r>
          </a:p>
          <a:p>
            <a:pPr lvl="3"/>
            <a:r>
              <a:rPr lang="en-US" altLang="en-US" smtClean="0"/>
              <a:t>Frequency, times of day, normal volume, recent changes		</a:t>
            </a:r>
          </a:p>
          <a:p>
            <a:pPr lvl="2"/>
            <a:r>
              <a:rPr lang="en-US" altLang="en-US" smtClean="0"/>
              <a:t>Symptoms of urinary alterations</a:t>
            </a:r>
          </a:p>
          <a:p>
            <a:pPr lvl="3"/>
            <a:r>
              <a:rPr lang="en-US" altLang="en-US" smtClean="0"/>
              <a:t>Urgency, void when sneezing or coughing</a:t>
            </a:r>
          </a:p>
          <a:p>
            <a:pPr lvl="2"/>
            <a:r>
              <a:rPr lang="en-US" altLang="en-US" smtClean="0"/>
              <a:t>Factors affecting urination</a:t>
            </a:r>
          </a:p>
          <a:p>
            <a:pPr lvl="3"/>
            <a:r>
              <a:rPr lang="en-US" altLang="en-US" smtClean="0"/>
              <a:t>Age, environment, medications, psychological factors, muscle tone, fluid balance, current surgical/diagnostic procedures, presence of disease conditions.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14400" y="457200"/>
            <a:ext cx="7315200" cy="1066800"/>
          </a:xfrm>
        </p:spPr>
        <p:txBody>
          <a:bodyPr/>
          <a:lstStyle/>
          <a:p>
            <a:r>
              <a:rPr lang="en-US" altLang="en-US" smtClean="0"/>
              <a:t>Physical Assessment</a:t>
            </a:r>
          </a:p>
        </p:txBody>
      </p:sp>
      <p:graphicFrame>
        <p:nvGraphicFramePr>
          <p:cNvPr id="20501" name="Group 21"/>
          <p:cNvGraphicFramePr>
            <a:graphicFrameLocks noGrp="1"/>
          </p:cNvGraphicFramePr>
          <p:nvPr>
            <p:ph type="tbl" idx="1"/>
          </p:nvPr>
        </p:nvGraphicFramePr>
        <p:xfrm>
          <a:off x="914400" y="1676400"/>
          <a:ext cx="7315200" cy="4495800"/>
        </p:xfrm>
        <a:graphic>
          <a:graphicData uri="http://schemas.openxmlformats.org/drawingml/2006/table">
            <a:tbl>
              <a:tblPr/>
              <a:tblGrid>
                <a:gridCol w="36576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2289175">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Skin and Mucosal Membranes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dirty="0" smtClean="0">
                          <a:ln>
                            <a:noFill/>
                          </a:ln>
                          <a:solidFill>
                            <a:schemeClr val="tx1"/>
                          </a:solidFill>
                          <a:effectLst/>
                          <a:latin typeface="Arial" charset="0"/>
                        </a:rPr>
                        <a:t>Assess hydration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Kidneys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dirty="0" smtClean="0">
                          <a:ln>
                            <a:noFill/>
                          </a:ln>
                          <a:solidFill>
                            <a:schemeClr val="tx1"/>
                          </a:solidFill>
                          <a:effectLst/>
                          <a:latin typeface="Arial" charset="0"/>
                        </a:rPr>
                        <a:t>Flank pain may occur with infection or inflammation</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endParaRPr kumimoji="0" lang="en-US" sz="2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06625">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smtClean="0">
                          <a:ln>
                            <a:noFill/>
                          </a:ln>
                          <a:solidFill>
                            <a:schemeClr val="tx1"/>
                          </a:solidFill>
                          <a:effectLst/>
                          <a:latin typeface="Arial" charset="0"/>
                        </a:rPr>
                        <a:t>Bladder</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smtClean="0">
                          <a:ln>
                            <a:noFill/>
                          </a:ln>
                          <a:solidFill>
                            <a:schemeClr val="tx1"/>
                          </a:solidFill>
                          <a:effectLst/>
                          <a:latin typeface="Arial" charset="0"/>
                        </a:rPr>
                        <a:t>Distended bladder rises above symphysis pubis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Urethral Meatus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dirty="0" smtClean="0">
                          <a:ln>
                            <a:noFill/>
                          </a:ln>
                          <a:solidFill>
                            <a:schemeClr val="tx1"/>
                          </a:solidFill>
                          <a:effectLst/>
                          <a:latin typeface="Arial" charset="0"/>
                        </a:rPr>
                        <a:t>Observe for discharge, inflammation, and lesions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14400" y="457200"/>
            <a:ext cx="7315200" cy="1066800"/>
          </a:xfrm>
        </p:spPr>
        <p:txBody>
          <a:bodyPr/>
          <a:lstStyle/>
          <a:p>
            <a:pPr eaLnBrk="1" hangingPunct="1"/>
            <a:r>
              <a:rPr lang="en-US" altLang="en-US" smtClean="0"/>
              <a:t>Assessment of Urine</a:t>
            </a:r>
          </a:p>
        </p:txBody>
      </p:sp>
      <p:sp>
        <p:nvSpPr>
          <p:cNvPr id="18435" name="Rectangle 3"/>
          <p:cNvSpPr>
            <a:spLocks noGrp="1" noChangeArrowheads="1"/>
          </p:cNvSpPr>
          <p:nvPr>
            <p:ph idx="1"/>
          </p:nvPr>
        </p:nvSpPr>
        <p:spPr>
          <a:xfrm>
            <a:off x="304800" y="1143000"/>
            <a:ext cx="8458200" cy="5029200"/>
          </a:xfrm>
        </p:spPr>
        <p:txBody>
          <a:bodyPr/>
          <a:lstStyle/>
          <a:p>
            <a:pPr eaLnBrk="1" hangingPunct="1"/>
            <a:r>
              <a:rPr lang="en-US" altLang="en-US" smtClean="0"/>
              <a:t>Daily Weights &amp; Intake and output</a:t>
            </a:r>
          </a:p>
          <a:p>
            <a:pPr eaLnBrk="1" hangingPunct="1"/>
            <a:r>
              <a:rPr lang="en-US" altLang="en-US" smtClean="0"/>
              <a:t>Color</a:t>
            </a:r>
          </a:p>
          <a:p>
            <a:pPr lvl="1" eaLnBrk="1" hangingPunct="1"/>
            <a:r>
              <a:rPr lang="en-US" altLang="en-US" smtClean="0"/>
              <a:t>Pale-straw to amber color</a:t>
            </a:r>
          </a:p>
          <a:p>
            <a:pPr eaLnBrk="1" hangingPunct="1"/>
            <a:r>
              <a:rPr lang="en-US" altLang="en-US" smtClean="0"/>
              <a:t>Clarity</a:t>
            </a:r>
          </a:p>
          <a:p>
            <a:pPr lvl="1" eaLnBrk="1" hangingPunct="1"/>
            <a:r>
              <a:rPr lang="en-US" altLang="en-US" smtClean="0"/>
              <a:t>Transparent unless pathology is present</a:t>
            </a:r>
          </a:p>
          <a:p>
            <a:pPr eaLnBrk="1" hangingPunct="1"/>
            <a:r>
              <a:rPr lang="en-US" altLang="en-US" smtClean="0"/>
              <a:t>Odor</a:t>
            </a:r>
          </a:p>
          <a:p>
            <a:pPr lvl="1" eaLnBrk="1" hangingPunct="1"/>
            <a:r>
              <a:rPr lang="en-US" altLang="en-US" smtClean="0"/>
              <a:t>Ammonia in nature</a:t>
            </a:r>
          </a:p>
        </p:txBody>
      </p:sp>
      <p:pic>
        <p:nvPicPr>
          <p:cNvPr id="18436" name="Picture 3" descr="C:\Documents and Settings\mbivens\Local Settings\Temporary Internet Files\Content.IE5\RIK9ZUU6\MCj0237390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3875" y="2057400"/>
            <a:ext cx="1557338"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00E465DF-5836-4275-BB9D-7CA5322953B0}" type="slidenum">
              <a:rPr lang="en-US" altLang="en-US">
                <a:solidFill>
                  <a:srgbClr val="FFFFFF"/>
                </a:solidFill>
              </a:rPr>
              <a:pPr eaLnBrk="1" hangingPunct="1"/>
              <a:t>13</a:t>
            </a:fld>
            <a:endParaRPr lang="en-US" altLang="en-US">
              <a:solidFill>
                <a:srgbClr val="FFFFFF"/>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685800"/>
            <a:ext cx="8229600" cy="609600"/>
          </a:xfrm>
        </p:spPr>
        <p:txBody>
          <a:bodyPr/>
          <a:lstStyle/>
          <a:p>
            <a:r>
              <a:rPr lang="en-US" altLang="en-US" smtClean="0"/>
              <a:t>Weights and Intake &amp; Output</a:t>
            </a:r>
          </a:p>
        </p:txBody>
      </p:sp>
      <p:sp>
        <p:nvSpPr>
          <p:cNvPr id="3" name="Content Placeholder 2"/>
          <p:cNvSpPr>
            <a:spLocks noGrp="1"/>
          </p:cNvSpPr>
          <p:nvPr>
            <p:ph idx="1"/>
          </p:nvPr>
        </p:nvSpPr>
        <p:spPr>
          <a:xfrm>
            <a:off x="304800" y="1066800"/>
            <a:ext cx="8610600" cy="5507038"/>
          </a:xfrm>
        </p:spPr>
        <p:txBody>
          <a:bodyPr/>
          <a:lstStyle/>
          <a:p>
            <a:pPr eaLnBrk="1" hangingPunct="1">
              <a:defRPr/>
            </a:pPr>
            <a:r>
              <a:rPr lang="en-US" dirty="0" smtClean="0"/>
              <a:t>Daily Weights &amp; Intake and output</a:t>
            </a:r>
          </a:p>
          <a:p>
            <a:pPr lvl="1" eaLnBrk="1" hangingPunct="1">
              <a:defRPr/>
            </a:pPr>
            <a:r>
              <a:rPr lang="en-US" dirty="0" smtClean="0">
                <a:solidFill>
                  <a:schemeClr val="tx1"/>
                </a:solidFill>
              </a:rPr>
              <a:t>Weights</a:t>
            </a:r>
          </a:p>
          <a:p>
            <a:pPr lvl="1" eaLnBrk="1" hangingPunct="1">
              <a:defRPr/>
            </a:pPr>
            <a:r>
              <a:rPr lang="en-US" dirty="0" smtClean="0">
                <a:solidFill>
                  <a:schemeClr val="tx1"/>
                </a:solidFill>
              </a:rPr>
              <a:t>I&amp;O:</a:t>
            </a:r>
          </a:p>
          <a:p>
            <a:pPr lvl="2" eaLnBrk="1" hangingPunct="1">
              <a:defRPr/>
            </a:pPr>
            <a:r>
              <a:rPr lang="en-US" dirty="0" smtClean="0">
                <a:solidFill>
                  <a:schemeClr val="tx1"/>
                </a:solidFill>
              </a:rPr>
              <a:t>Indications:</a:t>
            </a:r>
          </a:p>
          <a:p>
            <a:pPr lvl="2" eaLnBrk="1" hangingPunct="1">
              <a:defRPr/>
            </a:pPr>
            <a:r>
              <a:rPr lang="en-US" dirty="0" smtClean="0">
                <a:solidFill>
                  <a:schemeClr val="tx1"/>
                </a:solidFill>
              </a:rPr>
              <a:t>Intake Includes:</a:t>
            </a:r>
          </a:p>
          <a:p>
            <a:pPr lvl="3">
              <a:defRPr/>
            </a:pPr>
            <a:r>
              <a:rPr lang="en-US" dirty="0" smtClean="0">
                <a:solidFill>
                  <a:schemeClr val="tx1"/>
                </a:solidFill>
              </a:rPr>
              <a:t>Oral: ANY &amp; all liquids by mouth: gelatin, ice cream, soup, juice, water; </a:t>
            </a:r>
          </a:p>
          <a:p>
            <a:pPr marL="109537" indent="0">
              <a:buFont typeface="Georgia" panose="02040502050405020303" pitchFamily="18" charset="0"/>
              <a:buNone/>
              <a:defRPr/>
            </a:pPr>
            <a:r>
              <a:rPr lang="en-US" dirty="0" smtClean="0"/>
              <a:t>  	   </a:t>
            </a:r>
            <a:r>
              <a:rPr lang="en-US" sz="2200" dirty="0" smtClean="0"/>
              <a:t>Other: Any type of feeding received thru a tube; IV fluids  </a:t>
            </a:r>
          </a:p>
          <a:p>
            <a:pPr marL="109537" indent="0">
              <a:buFont typeface="Georgia" panose="02040502050405020303" pitchFamily="18" charset="0"/>
              <a:buNone/>
              <a:defRPr/>
            </a:pPr>
            <a:r>
              <a:rPr lang="en-US" sz="2200" dirty="0"/>
              <a:t> </a:t>
            </a:r>
            <a:r>
              <a:rPr lang="en-US" sz="2200" dirty="0" smtClean="0"/>
              <a:t>                 (continuous, </a:t>
            </a:r>
            <a:r>
              <a:rPr lang="en-US" sz="2200" dirty="0" err="1" smtClean="0"/>
              <a:t>intermitant</a:t>
            </a:r>
            <a:r>
              <a:rPr lang="en-US" sz="2200" dirty="0" smtClean="0"/>
              <a:t>-piggybacks-, flushes), blood &amp; </a:t>
            </a:r>
          </a:p>
          <a:p>
            <a:pPr marL="109537" indent="0">
              <a:buFont typeface="Georgia" panose="02040502050405020303" pitchFamily="18" charset="0"/>
              <a:buNone/>
              <a:defRPr/>
            </a:pPr>
            <a:r>
              <a:rPr lang="en-US" sz="2200" dirty="0" smtClean="0"/>
              <a:t>                   blood components, liquid medications, water to flush NG               </a:t>
            </a:r>
          </a:p>
          <a:p>
            <a:pPr marL="109537" indent="0">
              <a:buFont typeface="Georgia" panose="02040502050405020303" pitchFamily="18" charset="0"/>
              <a:buNone/>
              <a:defRPr/>
            </a:pPr>
            <a:r>
              <a:rPr lang="en-US" sz="2200" dirty="0"/>
              <a:t> </a:t>
            </a:r>
            <a:r>
              <a:rPr lang="en-US" sz="2200" dirty="0" smtClean="0"/>
              <a:t>                  tubes (before/after meds)</a:t>
            </a:r>
            <a:endParaRPr lang="en-US" dirty="0" smtClean="0"/>
          </a:p>
          <a:p>
            <a:pPr lvl="2" eaLnBrk="1" hangingPunct="1">
              <a:defRPr/>
            </a:pPr>
            <a:r>
              <a:rPr lang="en-US" dirty="0" smtClean="0">
                <a:solidFill>
                  <a:schemeClr val="tx1"/>
                </a:solidFill>
              </a:rPr>
              <a:t>Output Includes:</a:t>
            </a:r>
          </a:p>
          <a:p>
            <a:pPr lvl="3">
              <a:defRPr/>
            </a:pPr>
            <a:r>
              <a:rPr lang="en-US" dirty="0" smtClean="0">
                <a:solidFill>
                  <a:schemeClr val="tx1"/>
                </a:solidFill>
              </a:rPr>
              <a:t>urine, diarrhea, vomitus, gastric suction, drainage from postsurgical wounds or other tubes</a:t>
            </a:r>
            <a:endParaRPr lang="en-US" dirty="0">
              <a:solidFill>
                <a:schemeClr val="tx1"/>
              </a:solidFill>
            </a:endParaRPr>
          </a:p>
        </p:txBody>
      </p:sp>
      <p:sp>
        <p:nvSpPr>
          <p:cNvPr id="1946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DD15A8EF-799D-4B42-955F-E49A425A0778}" type="slidenum">
              <a:rPr lang="en-US" altLang="en-US">
                <a:solidFill>
                  <a:srgbClr val="FFFFFF"/>
                </a:solidFill>
              </a:rPr>
              <a:pPr eaLnBrk="1" hangingPunct="1"/>
              <a:t>14</a:t>
            </a:fld>
            <a:endParaRPr lang="en-US" altLang="en-US">
              <a:solidFill>
                <a:srgbClr val="FFFFFF"/>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533400"/>
            <a:ext cx="8229600" cy="228600"/>
          </a:xfrm>
        </p:spPr>
        <p:txBody>
          <a:bodyPr/>
          <a:lstStyle/>
          <a:p>
            <a:r>
              <a:rPr lang="en-US" altLang="en-US" smtClean="0"/>
              <a:t>Weights and Intake &amp; Output</a:t>
            </a:r>
          </a:p>
        </p:txBody>
      </p:sp>
      <p:sp>
        <p:nvSpPr>
          <p:cNvPr id="3" name="Content Placeholder 2"/>
          <p:cNvSpPr>
            <a:spLocks noGrp="1"/>
          </p:cNvSpPr>
          <p:nvPr>
            <p:ph idx="1"/>
          </p:nvPr>
        </p:nvSpPr>
        <p:spPr>
          <a:xfrm>
            <a:off x="228600" y="838200"/>
            <a:ext cx="8915400" cy="5735638"/>
          </a:xfrm>
        </p:spPr>
        <p:txBody>
          <a:bodyPr/>
          <a:lstStyle/>
          <a:p>
            <a:pPr eaLnBrk="1" hangingPunct="1">
              <a:defRPr/>
            </a:pPr>
            <a:r>
              <a:rPr lang="en-US" sz="2000" dirty="0" smtClean="0"/>
              <a:t>Output Collection &amp; Measurement:</a:t>
            </a:r>
          </a:p>
          <a:p>
            <a:pPr lvl="1" eaLnBrk="1" hangingPunct="1">
              <a:defRPr/>
            </a:pPr>
            <a:r>
              <a:rPr lang="en-US" sz="2000" dirty="0" smtClean="0">
                <a:solidFill>
                  <a:schemeClr val="tx1"/>
                </a:solidFill>
              </a:rPr>
              <a:t>Ambulatory Client:</a:t>
            </a:r>
          </a:p>
          <a:p>
            <a:pPr lvl="2" eaLnBrk="1" hangingPunct="1">
              <a:defRPr/>
            </a:pPr>
            <a:r>
              <a:rPr lang="en-US" sz="2000" dirty="0" smtClean="0">
                <a:solidFill>
                  <a:schemeClr val="tx1"/>
                </a:solidFill>
              </a:rPr>
              <a:t>Save urine in a calibrated Container</a:t>
            </a:r>
          </a:p>
          <a:p>
            <a:pPr lvl="3" eaLnBrk="1" hangingPunct="1">
              <a:defRPr/>
            </a:pPr>
            <a:r>
              <a:rPr lang="en-US" sz="2000" dirty="0" smtClean="0">
                <a:solidFill>
                  <a:schemeClr val="tx1"/>
                </a:solidFill>
              </a:rPr>
              <a:t>Puritan hat, graduated cylinder: Fig 41-8 pg 983</a:t>
            </a:r>
          </a:p>
          <a:p>
            <a:pPr lvl="3" eaLnBrk="1" hangingPunct="1">
              <a:defRPr/>
            </a:pPr>
            <a:r>
              <a:rPr lang="en-US" sz="2000" dirty="0" smtClean="0">
                <a:solidFill>
                  <a:schemeClr val="tx1"/>
                </a:solidFill>
              </a:rPr>
              <a:t>Measure &amp; record amount after each void</a:t>
            </a:r>
          </a:p>
          <a:p>
            <a:pPr lvl="1" eaLnBrk="1" hangingPunct="1">
              <a:defRPr/>
            </a:pPr>
            <a:r>
              <a:rPr lang="en-US" sz="2000" dirty="0" smtClean="0">
                <a:solidFill>
                  <a:schemeClr val="tx1"/>
                </a:solidFill>
              </a:rPr>
              <a:t>Bed-bound</a:t>
            </a:r>
          </a:p>
          <a:p>
            <a:pPr lvl="2" eaLnBrk="1" hangingPunct="1">
              <a:defRPr/>
            </a:pPr>
            <a:r>
              <a:rPr lang="en-US" sz="2000" dirty="0" smtClean="0">
                <a:solidFill>
                  <a:schemeClr val="tx1"/>
                </a:solidFill>
              </a:rPr>
              <a:t>Bed pan, urinal</a:t>
            </a:r>
          </a:p>
          <a:p>
            <a:pPr lvl="2" eaLnBrk="1" hangingPunct="1">
              <a:defRPr/>
            </a:pPr>
            <a:r>
              <a:rPr lang="en-US" sz="2000" dirty="0" smtClean="0">
                <a:solidFill>
                  <a:schemeClr val="tx1"/>
                </a:solidFill>
              </a:rPr>
              <a:t>Measure &amp; record amount after each void</a:t>
            </a:r>
          </a:p>
          <a:p>
            <a:pPr lvl="1" eaLnBrk="1" hangingPunct="1">
              <a:defRPr/>
            </a:pPr>
            <a:r>
              <a:rPr lang="en-US" sz="2000" dirty="0" smtClean="0">
                <a:solidFill>
                  <a:schemeClr val="tx1"/>
                </a:solidFill>
              </a:rPr>
              <a:t>Foley Catheter/Tube/suction</a:t>
            </a:r>
          </a:p>
          <a:p>
            <a:pPr lvl="2" eaLnBrk="1" hangingPunct="1">
              <a:defRPr/>
            </a:pPr>
            <a:r>
              <a:rPr lang="en-US" sz="2000" dirty="0" smtClean="0">
                <a:solidFill>
                  <a:schemeClr val="tx1"/>
                </a:solidFill>
              </a:rPr>
              <a:t>Foley: empty urine into a graduated container or</a:t>
            </a:r>
          </a:p>
          <a:p>
            <a:pPr lvl="3" eaLnBrk="1" hangingPunct="1">
              <a:defRPr/>
            </a:pPr>
            <a:r>
              <a:rPr lang="en-US" sz="2000" dirty="0" err="1" smtClean="0">
                <a:solidFill>
                  <a:schemeClr val="tx1"/>
                </a:solidFill>
              </a:rPr>
              <a:t>Urimeter</a:t>
            </a:r>
            <a:r>
              <a:rPr lang="en-US" sz="2000" dirty="0" smtClean="0">
                <a:solidFill>
                  <a:schemeClr val="tx1"/>
                </a:solidFill>
              </a:rPr>
              <a:t>: attached to </a:t>
            </a:r>
            <a:r>
              <a:rPr lang="en-US" sz="2000" dirty="0" err="1" smtClean="0">
                <a:solidFill>
                  <a:schemeClr val="tx1"/>
                </a:solidFill>
              </a:rPr>
              <a:t>foley</a:t>
            </a:r>
            <a:r>
              <a:rPr lang="en-US" sz="2000" dirty="0" smtClean="0">
                <a:solidFill>
                  <a:schemeClr val="tx1"/>
                </a:solidFill>
              </a:rPr>
              <a:t> &amp; drainage bag (holds 100-200 ml) and then empty into drainage bag. Used for precise measurement</a:t>
            </a:r>
          </a:p>
          <a:p>
            <a:pPr lvl="2" eaLnBrk="1" hangingPunct="1">
              <a:defRPr/>
            </a:pPr>
            <a:r>
              <a:rPr lang="en-US" sz="2000" dirty="0" smtClean="0">
                <a:solidFill>
                  <a:schemeClr val="tx1"/>
                </a:solidFill>
              </a:rPr>
              <a:t>Drainage/Suction: empty container</a:t>
            </a:r>
            <a:endParaRPr lang="en-US" sz="2000" dirty="0">
              <a:solidFill>
                <a:schemeClr val="tx1"/>
              </a:solidFill>
            </a:endParaRPr>
          </a:p>
          <a:p>
            <a:pPr marL="411162" lvl="1" indent="0" eaLnBrk="1" hangingPunct="1">
              <a:buFont typeface="Georgia" panose="02040502050405020303" pitchFamily="18" charset="0"/>
              <a:buNone/>
              <a:defRPr/>
            </a:pPr>
            <a:r>
              <a:rPr lang="en-US" sz="2000" dirty="0" smtClean="0">
                <a:solidFill>
                  <a:schemeClr val="tx1"/>
                </a:solidFill>
              </a:rPr>
              <a:t>Documentation</a:t>
            </a:r>
          </a:p>
          <a:p>
            <a:pPr marL="411162" lvl="1" indent="0" eaLnBrk="1" hangingPunct="1">
              <a:buFont typeface="Georgia" panose="02040502050405020303" pitchFamily="18" charset="0"/>
              <a:buNone/>
              <a:defRPr/>
            </a:pPr>
            <a:r>
              <a:rPr lang="en-US" sz="2000" dirty="0">
                <a:solidFill>
                  <a:schemeClr val="tx1"/>
                </a:solidFill>
              </a:rPr>
              <a:t>	</a:t>
            </a:r>
            <a:r>
              <a:rPr lang="en-US" sz="2000" dirty="0" smtClean="0">
                <a:solidFill>
                  <a:schemeClr val="tx1"/>
                </a:solidFill>
              </a:rPr>
              <a:t>I&amp;O calculated by shift &amp; over 24 hours</a:t>
            </a:r>
          </a:p>
          <a:p>
            <a:pPr marL="411162" lvl="1" indent="0" eaLnBrk="1" hangingPunct="1">
              <a:buFont typeface="Georgia" panose="02040502050405020303" pitchFamily="18" charset="0"/>
              <a:buNone/>
              <a:defRPr/>
            </a:pPr>
            <a:r>
              <a:rPr lang="en-US" sz="2000" dirty="0" smtClean="0">
                <a:solidFill>
                  <a:schemeClr val="tx1"/>
                </a:solidFill>
              </a:rPr>
              <a:t>REPORT: end of shift I&amp;Os; ANY hourly output &lt; 30 mL over 2 hours; high volumes: 2000-2500 ml daily.</a:t>
            </a:r>
          </a:p>
        </p:txBody>
      </p:sp>
      <p:sp>
        <p:nvSpPr>
          <p:cNvPr id="2048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6527181E-41D0-4842-BC6F-CD7065D710F4}" type="slidenum">
              <a:rPr lang="en-US" altLang="en-US">
                <a:solidFill>
                  <a:srgbClr val="FFFFFF"/>
                </a:solidFill>
              </a:rPr>
              <a:pPr eaLnBrk="1" hangingPunct="1"/>
              <a:t>15</a:t>
            </a:fld>
            <a:endParaRPr lang="en-US" altLang="en-US">
              <a:solidFill>
                <a:srgbClr val="FFFFF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14400" y="457200"/>
            <a:ext cx="7315200" cy="1066800"/>
          </a:xfrm>
        </p:spPr>
        <p:txBody>
          <a:bodyPr/>
          <a:lstStyle/>
          <a:p>
            <a:pPr eaLnBrk="1" hangingPunct="1"/>
            <a:r>
              <a:rPr lang="en-US" altLang="en-US" sz="3600" smtClean="0"/>
              <a:t>Diagnostic test &amp; Examinations</a:t>
            </a:r>
          </a:p>
        </p:txBody>
      </p:sp>
      <p:sp>
        <p:nvSpPr>
          <p:cNvPr id="13315" name="Rectangle 3"/>
          <p:cNvSpPr>
            <a:spLocks noGrp="1" noChangeArrowheads="1"/>
          </p:cNvSpPr>
          <p:nvPr>
            <p:ph idx="1"/>
          </p:nvPr>
        </p:nvSpPr>
        <p:spPr>
          <a:xfrm>
            <a:off x="457200" y="1219200"/>
            <a:ext cx="8386763" cy="5486400"/>
          </a:xfrm>
        </p:spPr>
        <p:txBody>
          <a:bodyPr/>
          <a:lstStyle/>
          <a:p>
            <a:pPr eaLnBrk="1" hangingPunct="1">
              <a:defRPr/>
            </a:pPr>
            <a:r>
              <a:rPr lang="en-US" dirty="0" smtClean="0"/>
              <a:t>Collection:</a:t>
            </a:r>
          </a:p>
          <a:p>
            <a:pPr lvl="1" eaLnBrk="1" hangingPunct="1">
              <a:defRPr/>
            </a:pPr>
            <a:r>
              <a:rPr lang="en-US" sz="2000" dirty="0" smtClean="0"/>
              <a:t>Test determines method</a:t>
            </a:r>
          </a:p>
          <a:p>
            <a:pPr lvl="1" eaLnBrk="1" hangingPunct="1">
              <a:defRPr/>
            </a:pPr>
            <a:r>
              <a:rPr lang="en-US" sz="2000" dirty="0" smtClean="0"/>
              <a:t>Each specimen: </a:t>
            </a:r>
          </a:p>
          <a:p>
            <a:pPr lvl="2" eaLnBrk="1" hangingPunct="1">
              <a:defRPr/>
            </a:pPr>
            <a:r>
              <a:rPr lang="en-US" sz="2000" dirty="0" smtClean="0"/>
              <a:t>Must be labeled including:  client’s name, date &amp; time of collection.</a:t>
            </a:r>
          </a:p>
          <a:p>
            <a:pPr lvl="2" eaLnBrk="1" hangingPunct="1">
              <a:defRPr/>
            </a:pPr>
            <a:r>
              <a:rPr lang="en-US" sz="2000" dirty="0" smtClean="0"/>
              <a:t>Transported to lab timely</a:t>
            </a:r>
          </a:p>
          <a:p>
            <a:pPr lvl="2" eaLnBrk="1" hangingPunct="1">
              <a:defRPr/>
            </a:pPr>
            <a:r>
              <a:rPr lang="en-US" sz="2000" dirty="0" smtClean="0"/>
              <a:t>Collection: </a:t>
            </a:r>
          </a:p>
          <a:p>
            <a:pPr lvl="2" eaLnBrk="1" hangingPunct="1">
              <a:defRPr/>
            </a:pPr>
            <a:r>
              <a:rPr lang="en-US" sz="2000" dirty="0" smtClean="0"/>
              <a:t>TABLE 45-2. </a:t>
            </a:r>
          </a:p>
          <a:p>
            <a:pPr lvl="3" eaLnBrk="1" hangingPunct="1">
              <a:defRPr/>
            </a:pPr>
            <a:r>
              <a:rPr lang="en-US" sz="1800" dirty="0" smtClean="0"/>
              <a:t>Random, </a:t>
            </a:r>
          </a:p>
          <a:p>
            <a:pPr lvl="3" eaLnBrk="1" hangingPunct="1">
              <a:defRPr/>
            </a:pPr>
            <a:r>
              <a:rPr lang="en-US" sz="1800" dirty="0" smtClean="0"/>
              <a:t>Mid-stream (clean): Skill 45-1</a:t>
            </a:r>
          </a:p>
          <a:p>
            <a:pPr lvl="3" eaLnBrk="1" hangingPunct="1">
              <a:defRPr/>
            </a:pPr>
            <a:r>
              <a:rPr lang="en-US" sz="1800" dirty="0" smtClean="0"/>
              <a:t>Sterile – if client has Foley</a:t>
            </a:r>
          </a:p>
          <a:p>
            <a:pPr lvl="4" eaLnBrk="1" hangingPunct="1">
              <a:defRPr/>
            </a:pPr>
            <a:r>
              <a:rPr lang="en-US" sz="1600" dirty="0" smtClean="0"/>
              <a:t>Obtain thru sampling port. Clamp tubing below port &amp; allow collection in tube, use antimicrobial swab and withdraw 3-5 mL with syringe. Place urine in sterile container</a:t>
            </a:r>
          </a:p>
          <a:p>
            <a:pPr lvl="3" eaLnBrk="1" hangingPunct="1">
              <a:defRPr/>
            </a:pPr>
            <a:r>
              <a:rPr lang="en-US" sz="1800" dirty="0" smtClean="0"/>
              <a:t>Timed – 2,-12, or 24 hour collections</a:t>
            </a:r>
          </a:p>
          <a:p>
            <a:pPr lvl="4" eaLnBrk="1" hangingPunct="1">
              <a:defRPr/>
            </a:pPr>
            <a:r>
              <a:rPr lang="en-US" sz="1600" dirty="0" smtClean="0"/>
              <a:t>Time begins after client urinates &amp; ends with a final voiding at the end of the time period</a:t>
            </a:r>
          </a:p>
          <a:p>
            <a:pPr marL="109537" indent="0" eaLnBrk="1" hangingPunct="1">
              <a:buFont typeface="Georgia" panose="02040502050405020303" pitchFamily="18" charset="0"/>
              <a:buNone/>
              <a:defRPr/>
            </a:pPr>
            <a:endParaRPr lang="en-US" dirty="0" smtClean="0"/>
          </a:p>
        </p:txBody>
      </p:sp>
      <p:pic>
        <p:nvPicPr>
          <p:cNvPr id="21508" name="Picture 3" descr="C:\Documents and Settings\mbivens\Local Settings\Temporary Internet Files\Content.IE5\JPYWB1HY\MCj0339038000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9188" y="1295400"/>
            <a:ext cx="13747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2072E380-6EE1-4D17-8CC9-63D6D4B66F44}" type="slidenum">
              <a:rPr lang="en-US" altLang="en-US">
                <a:solidFill>
                  <a:srgbClr val="FFFFFF"/>
                </a:solidFill>
              </a:rPr>
              <a:pPr eaLnBrk="1" hangingPunct="1"/>
              <a:t>16</a:t>
            </a:fld>
            <a:endParaRPr lang="en-US" altLang="en-US">
              <a:solidFill>
                <a:srgbClr val="FFFFFF"/>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14400" y="457200"/>
            <a:ext cx="7315200" cy="1066800"/>
          </a:xfrm>
        </p:spPr>
        <p:txBody>
          <a:bodyPr/>
          <a:lstStyle/>
          <a:p>
            <a:pPr eaLnBrk="1" hangingPunct="1"/>
            <a:r>
              <a:rPr lang="en-US" altLang="en-US" sz="3600" smtClean="0"/>
              <a:t>Diagnostic test &amp; Examinations</a:t>
            </a:r>
          </a:p>
        </p:txBody>
      </p:sp>
      <p:sp>
        <p:nvSpPr>
          <p:cNvPr id="22531" name="Rectangle 3"/>
          <p:cNvSpPr>
            <a:spLocks noGrp="1" noChangeArrowheads="1"/>
          </p:cNvSpPr>
          <p:nvPr>
            <p:ph idx="1"/>
          </p:nvPr>
        </p:nvSpPr>
        <p:spPr>
          <a:xfrm>
            <a:off x="457200" y="1219200"/>
            <a:ext cx="8386763" cy="5334000"/>
          </a:xfrm>
        </p:spPr>
        <p:txBody>
          <a:bodyPr/>
          <a:lstStyle/>
          <a:p>
            <a:pPr eaLnBrk="1" hangingPunct="1"/>
            <a:r>
              <a:rPr lang="en-US" altLang="en-US" smtClean="0"/>
              <a:t>Testing:</a:t>
            </a:r>
          </a:p>
          <a:p>
            <a:pPr lvl="1" eaLnBrk="1" hangingPunct="1"/>
            <a:r>
              <a:rPr lang="en-US" altLang="en-US" smtClean="0"/>
              <a:t>Urinalysis: </a:t>
            </a:r>
          </a:p>
          <a:p>
            <a:pPr lvl="2" eaLnBrk="1" hangingPunct="1"/>
            <a:r>
              <a:rPr lang="en-US" altLang="en-US" smtClean="0"/>
              <a:t>First voided</a:t>
            </a:r>
          </a:p>
          <a:p>
            <a:pPr lvl="2" eaLnBrk="1" hangingPunct="1"/>
            <a:r>
              <a:rPr lang="en-US" altLang="en-US" smtClean="0"/>
              <a:t>pH: (4.6-8.0)</a:t>
            </a:r>
          </a:p>
          <a:p>
            <a:pPr lvl="2" eaLnBrk="1" hangingPunct="1"/>
            <a:r>
              <a:rPr lang="en-US" altLang="en-US" smtClean="0"/>
              <a:t>Protein (none or up to 8mg/100mL)</a:t>
            </a:r>
          </a:p>
          <a:p>
            <a:pPr lvl="2" eaLnBrk="1" hangingPunct="1"/>
            <a:r>
              <a:rPr lang="en-US" altLang="en-US" smtClean="0"/>
              <a:t>Glucose: none</a:t>
            </a:r>
          </a:p>
          <a:p>
            <a:pPr lvl="2" eaLnBrk="1" hangingPunct="1"/>
            <a:r>
              <a:rPr lang="en-US" altLang="en-US" smtClean="0"/>
              <a:t>Ketones: none</a:t>
            </a:r>
          </a:p>
          <a:p>
            <a:pPr lvl="2" eaLnBrk="1" hangingPunct="1"/>
            <a:r>
              <a:rPr lang="en-US" altLang="en-US" smtClean="0"/>
              <a:t>Blood: none</a:t>
            </a:r>
          </a:p>
          <a:p>
            <a:pPr lvl="1" eaLnBrk="1" hangingPunct="1"/>
            <a:r>
              <a:rPr lang="en-US" altLang="en-US" smtClean="0"/>
              <a:t>Specific gravity: 1.0053-1.03</a:t>
            </a:r>
          </a:p>
          <a:p>
            <a:pPr lvl="1" eaLnBrk="1" hangingPunct="1"/>
            <a:r>
              <a:rPr lang="en-US" altLang="en-US" smtClean="0"/>
              <a:t>Culture </a:t>
            </a:r>
          </a:p>
          <a:p>
            <a:pPr lvl="1" eaLnBrk="1" hangingPunct="1"/>
            <a:r>
              <a:rPr lang="en-US" altLang="en-US" smtClean="0"/>
              <a:t>Diagnostic: </a:t>
            </a:r>
            <a:r>
              <a:rPr lang="en-US" altLang="en-US" sz="2000" smtClean="0"/>
              <a:t>Noninvasive examination, Invasive examination</a:t>
            </a:r>
          </a:p>
          <a:p>
            <a:pPr lvl="2" eaLnBrk="1" hangingPunct="1"/>
            <a:r>
              <a:rPr lang="en-US" altLang="en-US" sz="1800" smtClean="0"/>
              <a:t>Signed consent for procedure, assess for allergies (shellfish (iodine), pre-test instructions (NPO, clear liquids, bowel cleansing)</a:t>
            </a:r>
          </a:p>
          <a:p>
            <a:pPr eaLnBrk="1" hangingPunct="1"/>
            <a:endParaRPr lang="en-US" altLang="en-US" smtClean="0"/>
          </a:p>
        </p:txBody>
      </p:sp>
      <p:pic>
        <p:nvPicPr>
          <p:cNvPr id="22532" name="Picture 3" descr="C:\Documents and Settings\mbivens\Local Settings\Temporary Internet Files\Content.IE5\JPYWB1HY\MCj03390380000[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1575" y="1524000"/>
            <a:ext cx="13731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84A28E87-8942-4E61-8116-DEC9E502E1F4}" type="slidenum">
              <a:rPr lang="en-US" altLang="en-US">
                <a:solidFill>
                  <a:srgbClr val="FFFFFF"/>
                </a:solidFill>
              </a:rPr>
              <a:pPr eaLnBrk="1" hangingPunct="1"/>
              <a:t>17</a:t>
            </a:fld>
            <a:endParaRPr lang="en-US" altLang="en-US">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title"/>
          </p:nvPr>
        </p:nvSpPr>
        <p:spPr>
          <a:xfrm>
            <a:off x="914400" y="457200"/>
            <a:ext cx="7315200" cy="1066800"/>
          </a:xfrm>
        </p:spPr>
        <p:txBody>
          <a:bodyPr/>
          <a:lstStyle/>
          <a:p>
            <a:pPr eaLnBrk="1" hangingPunct="1"/>
            <a:r>
              <a:rPr lang="en-US" altLang="en-US" smtClean="0"/>
              <a:t>Implementation</a:t>
            </a:r>
          </a:p>
        </p:txBody>
      </p:sp>
      <p:sp>
        <p:nvSpPr>
          <p:cNvPr id="23555" name="Rectangle 5"/>
          <p:cNvSpPr>
            <a:spLocks noGrp="1" noChangeArrowheads="1"/>
          </p:cNvSpPr>
          <p:nvPr>
            <p:ph idx="1"/>
          </p:nvPr>
        </p:nvSpPr>
        <p:spPr>
          <a:xfrm>
            <a:off x="914400" y="1676400"/>
            <a:ext cx="7315200" cy="4419600"/>
          </a:xfrm>
        </p:spPr>
        <p:txBody>
          <a:bodyPr/>
          <a:lstStyle/>
          <a:p>
            <a:pPr eaLnBrk="1" hangingPunct="1"/>
            <a:r>
              <a:rPr lang="en-US" altLang="en-US" smtClean="0"/>
              <a:t>Catheterization</a:t>
            </a:r>
          </a:p>
          <a:p>
            <a:pPr eaLnBrk="1" hangingPunct="1"/>
            <a:r>
              <a:rPr lang="en-US" altLang="en-US" smtClean="0"/>
              <a:t>Catheter insertion</a:t>
            </a:r>
          </a:p>
          <a:p>
            <a:pPr eaLnBrk="1" hangingPunct="1"/>
            <a:r>
              <a:rPr lang="en-US" altLang="en-US" smtClean="0"/>
              <a:t>Catheter care</a:t>
            </a:r>
          </a:p>
          <a:p>
            <a:pPr eaLnBrk="1" hangingPunct="1"/>
            <a:r>
              <a:rPr lang="en-US" altLang="en-US" smtClean="0"/>
              <a:t>Alternative to urethral catheterization</a:t>
            </a:r>
          </a:p>
          <a:p>
            <a:pPr eaLnBrk="1" hangingPunct="1"/>
            <a:endParaRPr lang="en-US" altLang="en-US" smtClean="0"/>
          </a:p>
          <a:p>
            <a:pPr eaLnBrk="1" hangingPunct="1"/>
            <a:endParaRPr lang="en-US" altLang="en-US" smtClean="0"/>
          </a:p>
        </p:txBody>
      </p:sp>
      <p:sp>
        <p:nvSpPr>
          <p:cNvPr id="235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F0DC4EA3-F017-4341-9F69-7600701F1DEB}" type="slidenum">
              <a:rPr lang="en-US" altLang="en-US">
                <a:solidFill>
                  <a:srgbClr val="FFFFFF"/>
                </a:solidFill>
              </a:rPr>
              <a:pPr eaLnBrk="1" hangingPunct="1"/>
              <a:t>18</a:t>
            </a:fld>
            <a:endParaRPr lang="en-US" altLang="en-US">
              <a:solidFill>
                <a:srgbClr val="FFFFFF"/>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en-US" smtClean="0"/>
              <a:t>Procedure for Catheterization</a:t>
            </a:r>
          </a:p>
        </p:txBody>
      </p:sp>
      <p:sp>
        <p:nvSpPr>
          <p:cNvPr id="24579" name="Rectangle 3"/>
          <p:cNvSpPr>
            <a:spLocks noGrp="1" noChangeArrowheads="1"/>
          </p:cNvSpPr>
          <p:nvPr>
            <p:ph idx="1"/>
          </p:nvPr>
        </p:nvSpPr>
        <p:spPr/>
        <p:txBody>
          <a:bodyPr/>
          <a:lstStyle/>
          <a:p>
            <a:pPr eaLnBrk="1" hangingPunct="1"/>
            <a:r>
              <a:rPr lang="en-US" altLang="en-US" smtClean="0"/>
              <a:t>Supplies:</a:t>
            </a:r>
          </a:p>
          <a:p>
            <a:pPr eaLnBrk="1" hangingPunct="1"/>
            <a:r>
              <a:rPr lang="en-US" altLang="en-US" smtClean="0"/>
              <a:t>Catheterization Kit</a:t>
            </a:r>
          </a:p>
          <a:p>
            <a:pPr eaLnBrk="1" hangingPunct="1"/>
            <a:r>
              <a:rPr lang="en-US" altLang="en-US" smtClean="0"/>
              <a:t>Bath Blanket</a:t>
            </a:r>
          </a:p>
          <a:p>
            <a:pPr eaLnBrk="1" hangingPunct="1"/>
            <a:r>
              <a:rPr lang="en-US" altLang="en-US" smtClean="0"/>
              <a:t>Additional light - penlight</a:t>
            </a:r>
          </a:p>
          <a:p>
            <a:pPr eaLnBrk="1" hangingPunct="1"/>
            <a:r>
              <a:rPr lang="en-US" altLang="en-US" smtClean="0"/>
              <a:t>Sterile gloves</a:t>
            </a:r>
          </a:p>
          <a:p>
            <a:pPr eaLnBrk="1" hangingPunct="1"/>
            <a:r>
              <a:rPr lang="en-US" altLang="en-US" smtClean="0"/>
              <a:t>Tape </a:t>
            </a:r>
          </a:p>
          <a:p>
            <a:pPr eaLnBrk="1" hangingPunct="1"/>
            <a:r>
              <a:rPr lang="en-US" altLang="en-US" smtClean="0"/>
              <a:t>Sharpie</a:t>
            </a:r>
          </a:p>
          <a:p>
            <a:pPr eaLnBrk="1" hangingPunct="1"/>
            <a:endParaRPr lang="en-US" altLang="en-US" smtClean="0"/>
          </a:p>
        </p:txBody>
      </p:sp>
      <p:sp>
        <p:nvSpPr>
          <p:cNvPr id="2458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1A01C322-E829-451A-85C3-C023AD97E1E9}" type="slidenum">
              <a:rPr lang="en-US" altLang="en-US">
                <a:solidFill>
                  <a:srgbClr val="FFFFFF"/>
                </a:solidFill>
              </a:rPr>
              <a:pPr eaLnBrk="1" hangingPunct="1"/>
              <a:t>19</a:t>
            </a:fld>
            <a:endParaRPr lang="en-US" altLang="en-US">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14400" y="457200"/>
            <a:ext cx="7315200" cy="1066800"/>
          </a:xfrm>
        </p:spPr>
        <p:txBody>
          <a:bodyPr>
            <a:normAutofit fontScale="90000"/>
          </a:bodyPr>
          <a:lstStyle/>
          <a:p>
            <a:pPr eaLnBrk="1" fontAlgn="auto" hangingPunct="1">
              <a:spcAft>
                <a:spcPts val="0"/>
              </a:spcAft>
              <a:defRPr/>
            </a:pPr>
            <a:r>
              <a:rPr lang="en-US" sz="3600" smtClean="0"/>
              <a:t>Scientific Knowledge Base:</a:t>
            </a:r>
            <a:br>
              <a:rPr lang="en-US" sz="3600" smtClean="0"/>
            </a:br>
            <a:r>
              <a:rPr lang="en-US" sz="3600" smtClean="0"/>
              <a:t>Organs of Urinary Elimination</a:t>
            </a:r>
          </a:p>
        </p:txBody>
      </p:sp>
      <p:graphicFrame>
        <p:nvGraphicFramePr>
          <p:cNvPr id="5137" name="Group 17"/>
          <p:cNvGraphicFramePr>
            <a:graphicFrameLocks noGrp="1"/>
          </p:cNvGraphicFramePr>
          <p:nvPr>
            <p:ph type="tbl" idx="1"/>
          </p:nvPr>
        </p:nvGraphicFramePr>
        <p:xfrm>
          <a:off x="914400" y="1676400"/>
          <a:ext cx="7315200" cy="4419600"/>
        </p:xfrm>
        <a:graphic>
          <a:graphicData uri="http://schemas.openxmlformats.org/drawingml/2006/table">
            <a:tbl>
              <a:tblPr/>
              <a:tblGrid>
                <a:gridCol w="36576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220980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Kidneys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dirty="0" smtClean="0">
                          <a:ln>
                            <a:noFill/>
                          </a:ln>
                          <a:solidFill>
                            <a:schemeClr val="tx1"/>
                          </a:solidFill>
                          <a:effectLst/>
                          <a:latin typeface="Arial" charset="0"/>
                        </a:rPr>
                        <a:t>Remove waste from the blood to form urine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Ureters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dirty="0" smtClean="0">
                          <a:ln>
                            <a:noFill/>
                          </a:ln>
                          <a:solidFill>
                            <a:schemeClr val="tx1"/>
                          </a:solidFill>
                          <a:effectLst/>
                          <a:latin typeface="Arial" charset="0"/>
                        </a:rPr>
                        <a:t>Transport urine from the kidneys to the bladder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0980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smtClean="0">
                          <a:ln>
                            <a:noFill/>
                          </a:ln>
                          <a:solidFill>
                            <a:schemeClr val="tx1"/>
                          </a:solidFill>
                          <a:effectLst/>
                          <a:latin typeface="Arial" charset="0"/>
                        </a:rPr>
                        <a:t>Bladder</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smtClean="0">
                          <a:ln>
                            <a:noFill/>
                          </a:ln>
                          <a:solidFill>
                            <a:schemeClr val="tx1"/>
                          </a:solidFill>
                          <a:effectLst/>
                          <a:latin typeface="Arial" charset="0"/>
                        </a:rPr>
                        <a:t>Reservoir for urine until the urge to urinate develops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Urethra</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dirty="0" smtClean="0">
                          <a:ln>
                            <a:noFill/>
                          </a:ln>
                          <a:solidFill>
                            <a:schemeClr val="tx1"/>
                          </a:solidFill>
                          <a:effectLst/>
                          <a:latin typeface="Arial" charset="0"/>
                        </a:rPr>
                        <a:t>Urine travels from the bladder and exits through the urethral meatus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smtClean="0"/>
              <a:t>Implementation of skill</a:t>
            </a:r>
          </a:p>
        </p:txBody>
      </p:sp>
      <p:sp>
        <p:nvSpPr>
          <p:cNvPr id="25603" name="Content Placeholder 2"/>
          <p:cNvSpPr>
            <a:spLocks noGrp="1"/>
          </p:cNvSpPr>
          <p:nvPr>
            <p:ph idx="1"/>
          </p:nvPr>
        </p:nvSpPr>
        <p:spPr/>
        <p:txBody>
          <a:bodyPr/>
          <a:lstStyle/>
          <a:p>
            <a:pPr eaLnBrk="1" hangingPunct="1"/>
            <a:r>
              <a:rPr lang="en-US" altLang="en-US" sz="2400" smtClean="0"/>
              <a:t>1. provide privacy</a:t>
            </a:r>
          </a:p>
          <a:p>
            <a:pPr eaLnBrk="1" hangingPunct="1"/>
            <a:r>
              <a:rPr lang="en-US" altLang="en-US" sz="2400" smtClean="0"/>
              <a:t>2. Raise bed to a comfortable height</a:t>
            </a:r>
          </a:p>
          <a:p>
            <a:pPr eaLnBrk="1" hangingPunct="1"/>
            <a:r>
              <a:rPr lang="en-US" altLang="en-US" sz="2400" smtClean="0"/>
              <a:t>3. Drape patient with blanket</a:t>
            </a:r>
          </a:p>
          <a:p>
            <a:pPr eaLnBrk="1" hangingPunct="1">
              <a:buFont typeface="Wingdings 2" panose="05020102010507070707" pitchFamily="18" charset="2"/>
              <a:buNone/>
            </a:pPr>
            <a:r>
              <a:rPr lang="en-US" altLang="en-US" sz="2400" smtClean="0"/>
              <a:t>4. Remove wrapper of packet and use as a trash bag.</a:t>
            </a:r>
          </a:p>
          <a:p>
            <a:pPr eaLnBrk="1" hangingPunct="1">
              <a:buFont typeface="Wingdings 2" panose="05020102010507070707" pitchFamily="18" charset="2"/>
              <a:buNone/>
            </a:pPr>
            <a:r>
              <a:rPr lang="en-US" altLang="en-US" sz="2400" smtClean="0"/>
              <a:t>5. Apply clean gloves locate land mark –change gloves and wash hands.</a:t>
            </a:r>
          </a:p>
          <a:p>
            <a:pPr eaLnBrk="1" hangingPunct="1">
              <a:buFont typeface="Wingdings 2" panose="05020102010507070707" pitchFamily="18" charset="2"/>
              <a:buNone/>
            </a:pPr>
            <a:r>
              <a:rPr lang="en-US" altLang="en-US" sz="2400" smtClean="0"/>
              <a:t>6. Open sterile kit</a:t>
            </a:r>
          </a:p>
          <a:p>
            <a:pPr eaLnBrk="1" hangingPunct="1">
              <a:buFont typeface="Wingdings 2" panose="05020102010507070707" pitchFamily="18" charset="2"/>
              <a:buNone/>
            </a:pPr>
            <a:r>
              <a:rPr lang="en-US" altLang="en-US" sz="2400" smtClean="0"/>
              <a:t>7. Place drape under buttock – Shinny side down</a:t>
            </a:r>
          </a:p>
          <a:p>
            <a:pPr eaLnBrk="1" hangingPunct="1">
              <a:buFont typeface="Wingdings 2" panose="05020102010507070707" pitchFamily="18" charset="2"/>
              <a:buNone/>
            </a:pPr>
            <a:r>
              <a:rPr lang="en-US" altLang="en-US" sz="2400" smtClean="0"/>
              <a:t>8. Apply sterile gloves</a:t>
            </a:r>
          </a:p>
        </p:txBody>
      </p:sp>
      <p:sp>
        <p:nvSpPr>
          <p:cNvPr id="2560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BE9B8744-B414-4F1D-9A2D-513C7F6DA7C6}" type="slidenum">
              <a:rPr lang="en-US" altLang="en-US">
                <a:solidFill>
                  <a:srgbClr val="FFFFFF"/>
                </a:solidFill>
              </a:rPr>
              <a:pPr eaLnBrk="1" hangingPunct="1"/>
              <a:t>20</a:t>
            </a:fld>
            <a:endParaRPr lang="en-US" altLang="en-US">
              <a:solidFill>
                <a:srgbClr val="FFFFFF"/>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altLang="en-US" smtClean="0"/>
              <a:t>Cont.</a:t>
            </a:r>
          </a:p>
        </p:txBody>
      </p:sp>
      <p:sp>
        <p:nvSpPr>
          <p:cNvPr id="26627" name="Content Placeholder 2"/>
          <p:cNvSpPr>
            <a:spLocks noGrp="1"/>
          </p:cNvSpPr>
          <p:nvPr>
            <p:ph idx="1"/>
          </p:nvPr>
        </p:nvSpPr>
        <p:spPr/>
        <p:txBody>
          <a:bodyPr/>
          <a:lstStyle/>
          <a:p>
            <a:pPr eaLnBrk="1" hangingPunct="1"/>
            <a:r>
              <a:rPr lang="en-US" altLang="en-US" smtClean="0"/>
              <a:t>9. Open Betadine – be sure not allergic – pour over cotton balls.</a:t>
            </a:r>
          </a:p>
          <a:p>
            <a:pPr eaLnBrk="1" hangingPunct="1"/>
            <a:r>
              <a:rPr lang="en-US" altLang="en-US" smtClean="0"/>
              <a:t>10. Squirt lubricate on tray</a:t>
            </a:r>
          </a:p>
          <a:p>
            <a:pPr eaLnBrk="1" hangingPunct="1"/>
            <a:r>
              <a:rPr lang="en-US" altLang="en-US" smtClean="0"/>
              <a:t>11.Test balloon on catheter, and aspriate fluid back.</a:t>
            </a:r>
          </a:p>
          <a:p>
            <a:pPr eaLnBrk="1" hangingPunct="1"/>
            <a:r>
              <a:rPr lang="en-US" altLang="en-US" smtClean="0"/>
              <a:t>12. Spread lubricate on catheter and place back in box</a:t>
            </a:r>
          </a:p>
          <a:p>
            <a:pPr eaLnBrk="1" hangingPunct="1"/>
            <a:r>
              <a:rPr lang="en-US" altLang="en-US" smtClean="0"/>
              <a:t>13. Separate trays and move top one forward.</a:t>
            </a:r>
          </a:p>
        </p:txBody>
      </p:sp>
      <p:sp>
        <p:nvSpPr>
          <p:cNvPr id="2662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984B0461-2E79-4D44-A480-FD9CC749B6C1}" type="slidenum">
              <a:rPr lang="en-US" altLang="en-US">
                <a:solidFill>
                  <a:srgbClr val="FFFFFF"/>
                </a:solidFill>
              </a:rPr>
              <a:pPr eaLnBrk="1" hangingPunct="1"/>
              <a:t>21</a:t>
            </a:fld>
            <a:endParaRPr lang="en-US" altLang="en-US">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Cont.</a:t>
            </a:r>
            <a:br>
              <a:rPr lang="en-US" dirty="0" smtClean="0"/>
            </a:br>
            <a:endParaRPr lang="en-US" dirty="0" smtClean="0"/>
          </a:p>
        </p:txBody>
      </p:sp>
      <p:sp>
        <p:nvSpPr>
          <p:cNvPr id="27651" name="Content Placeholder 2"/>
          <p:cNvSpPr>
            <a:spLocks noGrp="1"/>
          </p:cNvSpPr>
          <p:nvPr>
            <p:ph idx="1"/>
          </p:nvPr>
        </p:nvSpPr>
        <p:spPr/>
        <p:txBody>
          <a:bodyPr/>
          <a:lstStyle/>
          <a:p>
            <a:pPr eaLnBrk="1" hangingPunct="1"/>
            <a:r>
              <a:rPr lang="en-US" altLang="en-US" smtClean="0"/>
              <a:t>Pick up cotton balls with forceps and clean client.  Top to bottom starting on side away from you first, other side, then down  middle. Different cotton ball each time. </a:t>
            </a:r>
          </a:p>
          <a:p>
            <a:pPr eaLnBrk="1" hangingPunct="1"/>
            <a:r>
              <a:rPr lang="en-US" altLang="en-US" smtClean="0"/>
              <a:t>Pick up catheter and insert 2-3 inches for female and 6-8 inches  for male or until you see urine. </a:t>
            </a:r>
          </a:p>
          <a:p>
            <a:pPr eaLnBrk="1" hangingPunct="1"/>
            <a:r>
              <a:rPr lang="en-US" altLang="en-US" smtClean="0"/>
              <a:t>Hold catheter in place and blow up balloon to secure, then tape in place.</a:t>
            </a:r>
          </a:p>
        </p:txBody>
      </p:sp>
      <p:sp>
        <p:nvSpPr>
          <p:cNvPr id="2765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6303DD26-7E45-4040-9591-99221C1D55BE}" type="slidenum">
              <a:rPr lang="en-US" altLang="en-US">
                <a:solidFill>
                  <a:srgbClr val="FFFFFF"/>
                </a:solidFill>
              </a:rPr>
              <a:pPr eaLnBrk="1" hangingPunct="1"/>
              <a:t>22</a:t>
            </a:fld>
            <a:endParaRPr lang="en-US" altLang="en-US">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Cont</a:t>
            </a:r>
            <a:br>
              <a:rPr lang="en-US" dirty="0" smtClean="0"/>
            </a:br>
            <a:endParaRPr lang="en-US" dirty="0" smtClean="0"/>
          </a:p>
        </p:txBody>
      </p:sp>
      <p:sp>
        <p:nvSpPr>
          <p:cNvPr id="28675" name="Content Placeholder 2"/>
          <p:cNvSpPr>
            <a:spLocks noGrp="1"/>
          </p:cNvSpPr>
          <p:nvPr>
            <p:ph idx="1"/>
          </p:nvPr>
        </p:nvSpPr>
        <p:spPr/>
        <p:txBody>
          <a:bodyPr/>
          <a:lstStyle/>
          <a:p>
            <a:pPr eaLnBrk="1" hangingPunct="1"/>
            <a:r>
              <a:rPr lang="en-US" altLang="en-US" sz="2400" smtClean="0"/>
              <a:t>Removal of foley:</a:t>
            </a:r>
          </a:p>
          <a:p>
            <a:pPr eaLnBrk="1" hangingPunct="1"/>
            <a:r>
              <a:rPr lang="en-US" altLang="en-US" sz="2400" smtClean="0"/>
              <a:t>1. obtain order</a:t>
            </a:r>
          </a:p>
          <a:p>
            <a:pPr eaLnBrk="1" hangingPunct="1"/>
            <a:r>
              <a:rPr lang="en-US" altLang="en-US" sz="2400" smtClean="0"/>
              <a:t>2. Gather supplies</a:t>
            </a:r>
          </a:p>
          <a:p>
            <a:pPr eaLnBrk="1" hangingPunct="1"/>
            <a:r>
              <a:rPr lang="en-US" altLang="en-US" sz="2400" smtClean="0"/>
              <a:t>3. Empty collection bag and remove</a:t>
            </a:r>
          </a:p>
          <a:p>
            <a:pPr eaLnBrk="1" hangingPunct="1"/>
            <a:r>
              <a:rPr lang="en-US" altLang="en-US" sz="2400" smtClean="0"/>
              <a:t>4. Place towel under hip</a:t>
            </a:r>
          </a:p>
          <a:p>
            <a:pPr eaLnBrk="1" hangingPunct="1"/>
            <a:r>
              <a:rPr lang="en-US" altLang="en-US" sz="2400" smtClean="0"/>
              <a:t>5. Withdraw solution with 10 cc syringe</a:t>
            </a:r>
          </a:p>
          <a:p>
            <a:pPr eaLnBrk="1" hangingPunct="1"/>
            <a:r>
              <a:rPr lang="en-US" altLang="en-US" sz="2400" smtClean="0"/>
              <a:t>6. Squirt solution into trash and do a second time making sure balloon collapsed.</a:t>
            </a:r>
          </a:p>
          <a:p>
            <a:pPr eaLnBrk="1" hangingPunct="1"/>
            <a:r>
              <a:rPr lang="en-US" altLang="en-US" sz="2400" smtClean="0"/>
              <a:t>Clean patient and remove dirty items to dirty utility room. </a:t>
            </a:r>
          </a:p>
        </p:txBody>
      </p:sp>
      <p:sp>
        <p:nvSpPr>
          <p:cNvPr id="2867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7D48688E-2721-4F6A-8646-72FF870F9FB5}" type="slidenum">
              <a:rPr lang="en-US" altLang="en-US">
                <a:solidFill>
                  <a:srgbClr val="FFFFFF"/>
                </a:solidFill>
              </a:rPr>
              <a:pPr eaLnBrk="1" hangingPunct="1"/>
              <a:t>23</a:t>
            </a:fld>
            <a:endParaRPr lang="en-US" altLang="en-US">
              <a:solidFill>
                <a:srgbClr val="FFFF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045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5425" y="531813"/>
            <a:ext cx="3614738" cy="579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9"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A93DA7D4-4E20-4B2D-96AD-AE0807273FE7}" type="slidenum">
              <a:rPr lang="en-US" altLang="en-US">
                <a:solidFill>
                  <a:srgbClr val="FFFFFF"/>
                </a:solidFill>
              </a:rPr>
              <a:pPr eaLnBrk="1" hangingPunct="1"/>
              <a:t>24</a:t>
            </a:fld>
            <a:endParaRPr lang="en-US" altLang="en-US">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045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38" y="714375"/>
            <a:ext cx="7629525" cy="542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F0DF1422-6262-4DC4-9DE3-B098EFBA8430}" type="slidenum">
              <a:rPr lang="en-US" altLang="en-US">
                <a:solidFill>
                  <a:srgbClr val="FFFFFF"/>
                </a:solidFill>
              </a:rPr>
              <a:pPr eaLnBrk="1" hangingPunct="1"/>
              <a:t>25</a:t>
            </a:fld>
            <a:endParaRPr lang="en-US" altLang="en-US">
              <a:solidFill>
                <a:srgbClr val="FFFF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Documents and Settings\mbivens\Local Settings\Temporary Internet Files\Content.IE5\JPYWB1HY\MCBD20068_000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152400"/>
            <a:ext cx="2438400" cy="158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2"/>
          <p:cNvSpPr>
            <a:spLocks noGrp="1" noChangeArrowheads="1"/>
          </p:cNvSpPr>
          <p:nvPr>
            <p:ph type="title"/>
          </p:nvPr>
        </p:nvSpPr>
        <p:spPr>
          <a:xfrm>
            <a:off x="914400" y="457200"/>
            <a:ext cx="7315200" cy="1066800"/>
          </a:xfrm>
        </p:spPr>
        <p:txBody>
          <a:bodyPr/>
          <a:lstStyle/>
          <a:p>
            <a:pPr eaLnBrk="1" hangingPunct="1"/>
            <a:r>
              <a:rPr lang="en-US" altLang="en-US" smtClean="0"/>
              <a:t>Evaluation</a:t>
            </a:r>
          </a:p>
        </p:txBody>
      </p:sp>
      <p:sp>
        <p:nvSpPr>
          <p:cNvPr id="31748" name="Rectangle 3"/>
          <p:cNvSpPr>
            <a:spLocks noGrp="1" noChangeArrowheads="1"/>
          </p:cNvSpPr>
          <p:nvPr>
            <p:ph idx="1"/>
          </p:nvPr>
        </p:nvSpPr>
        <p:spPr>
          <a:xfrm>
            <a:off x="914400" y="1676400"/>
            <a:ext cx="7315200" cy="4495800"/>
          </a:xfrm>
        </p:spPr>
        <p:txBody>
          <a:bodyPr/>
          <a:lstStyle/>
          <a:p>
            <a:pPr eaLnBrk="1" hangingPunct="1"/>
            <a:r>
              <a:rPr lang="en-US" altLang="en-US" smtClean="0"/>
              <a:t>Determine if client has met outcomes and goals.</a:t>
            </a:r>
          </a:p>
          <a:p>
            <a:pPr eaLnBrk="1" hangingPunct="1"/>
            <a:r>
              <a:rPr lang="en-US" altLang="en-US" smtClean="0"/>
              <a:t>Evaluate how the client reports improvement that are made.</a:t>
            </a:r>
          </a:p>
          <a:p>
            <a:pPr eaLnBrk="1" hangingPunct="1"/>
            <a:r>
              <a:rPr lang="en-US" altLang="en-US" smtClean="0"/>
              <a:t>Help the client redefine goals if needed.</a:t>
            </a:r>
          </a:p>
          <a:p>
            <a:pPr eaLnBrk="1" hangingPunct="1"/>
            <a:r>
              <a:rPr lang="en-US" altLang="en-US" smtClean="0"/>
              <a:t>Revise nursing interventions as indicated.</a:t>
            </a:r>
          </a:p>
        </p:txBody>
      </p:sp>
      <p:sp>
        <p:nvSpPr>
          <p:cNvPr id="31749"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B633F439-C3B2-41FD-BC23-F468650B41B1}" type="slidenum">
              <a:rPr lang="en-US" altLang="en-US">
                <a:solidFill>
                  <a:srgbClr val="FFFFFF"/>
                </a:solidFill>
              </a:rPr>
              <a:pPr eaLnBrk="1" hangingPunct="1"/>
              <a:t>26</a:t>
            </a:fld>
            <a:endParaRPr lang="en-US" altLang="en-US">
              <a:solidFill>
                <a:srgbClr val="FFFFFF"/>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US" altLang="en-US" smtClean="0"/>
              <a:t>Lets look at J.T’s 24 hour intake</a:t>
            </a:r>
          </a:p>
        </p:txBody>
      </p:sp>
      <p:sp>
        <p:nvSpPr>
          <p:cNvPr id="34819" name="Content Placeholder 2"/>
          <p:cNvSpPr>
            <a:spLocks noGrp="1"/>
          </p:cNvSpPr>
          <p:nvPr>
            <p:ph idx="1"/>
          </p:nvPr>
        </p:nvSpPr>
        <p:spPr/>
        <p:txBody>
          <a:bodyPr>
            <a:normAutofit lnSpcReduction="10000"/>
          </a:bodyPr>
          <a:lstStyle/>
          <a:p>
            <a:pPr marL="365760" indent="-256032" eaLnBrk="1" fontAlgn="auto" hangingPunct="1">
              <a:spcAft>
                <a:spcPts val="0"/>
              </a:spcAft>
              <a:buClr>
                <a:schemeClr val="accent3"/>
              </a:buClr>
              <a:buFont typeface="Georgia"/>
              <a:buChar char="•"/>
              <a:defRPr/>
            </a:pPr>
            <a:r>
              <a:rPr lang="en-US" smtClean="0"/>
              <a:t>J. T.’s primary IV is running at 34 ml/hr while NPO.  The nurse runs Vancomycin 250 mg IV q 8 hr [volume is 100 ml per dose].  Then the nurse administers ampicillin (395 mg IV q 6  hr) it is given in 10 ml syringes .  Since microtubing was used for the medications, total flush is negligible (approximately 3 ml).  What is John’s total intake for 24 hours?     </a:t>
            </a:r>
          </a:p>
          <a:p>
            <a:pPr marL="365760" indent="-256032" eaLnBrk="1" fontAlgn="auto" hangingPunct="1">
              <a:spcAft>
                <a:spcPts val="0"/>
              </a:spcAft>
              <a:buClr>
                <a:schemeClr val="accent3"/>
              </a:buClr>
              <a:buFont typeface="Georgia"/>
              <a:buChar char="•"/>
              <a:defRPr/>
            </a:pPr>
            <a:r>
              <a:rPr lang="en-US" smtClean="0"/>
              <a:t>Calculate using the critical information: </a:t>
            </a:r>
            <a:br>
              <a:rPr lang="en-US" smtClean="0"/>
            </a:br>
            <a:r>
              <a:rPr lang="en-US" smtClean="0"/>
              <a:t> </a:t>
            </a:r>
          </a:p>
        </p:txBody>
      </p:sp>
      <p:sp>
        <p:nvSpPr>
          <p:cNvPr id="3277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18486C60-80B6-4286-A580-F45210840566}" type="slidenum">
              <a:rPr lang="en-US" altLang="en-US">
                <a:solidFill>
                  <a:srgbClr val="FFFFFF"/>
                </a:solidFill>
              </a:rPr>
              <a:pPr eaLnBrk="1" hangingPunct="1"/>
              <a:t>27</a:t>
            </a:fld>
            <a:endParaRPr lang="en-US" altLang="en-US">
              <a:solidFill>
                <a:srgbClr val="FFFFFF"/>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8"/>
          <p:cNvSpPr>
            <a:spLocks noChangeArrowheads="1"/>
          </p:cNvSpPr>
          <p:nvPr/>
        </p:nvSpPr>
        <p:spPr bwMode="auto">
          <a:xfrm>
            <a:off x="1192" y="890201"/>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l" defTabSz="685800" fontAlgn="auto">
              <a:spcBef>
                <a:spcPts val="0"/>
              </a:spcBef>
              <a:spcAft>
                <a:spcPts val="0"/>
              </a:spcAft>
            </a:pPr>
            <a:endParaRPr lang="en-US" sz="1350">
              <a:solidFill>
                <a:prstClr val="black"/>
              </a:solidFill>
              <a:latin typeface="Calibri" panose="020F0502020204030204"/>
              <a:cs typeface="+mn-cs"/>
            </a:endParaRPr>
          </a:p>
        </p:txBody>
      </p:sp>
      <p:sp>
        <p:nvSpPr>
          <p:cNvPr id="11" name="Rectangle 9"/>
          <p:cNvSpPr>
            <a:spLocks noChangeArrowheads="1"/>
          </p:cNvSpPr>
          <p:nvPr/>
        </p:nvSpPr>
        <p:spPr bwMode="auto">
          <a:xfrm>
            <a:off x="379880" y="1905728"/>
            <a:ext cx="7829550" cy="2977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algn="l" defTabSz="685800" eaLnBrk="0" hangingPunct="0"/>
            <a:endParaRPr lang="en-US" altLang="en-US" sz="900" dirty="0">
              <a:solidFill>
                <a:srgbClr val="333333"/>
              </a:solidFill>
              <a:latin typeface="Calibri" panose="020F0502020204030204" pitchFamily="34" charset="0"/>
              <a:ea typeface="Times New Roman" panose="02020603050405020304" pitchFamily="18" charset="0"/>
            </a:endParaRPr>
          </a:p>
          <a:p>
            <a:pPr algn="l" defTabSz="685800" eaLnBrk="0" hangingPunct="0"/>
            <a:endParaRPr lang="en-US" altLang="en-US" sz="1200" dirty="0">
              <a:solidFill>
                <a:srgbClr val="333333"/>
              </a:solidFill>
              <a:latin typeface="Times New Roman" panose="02020603050405020304" pitchFamily="18" charset="0"/>
              <a:ea typeface="Times New Roman" panose="02020603050405020304" pitchFamily="18" charset="0"/>
            </a:endParaRPr>
          </a:p>
          <a:p>
            <a:pPr algn="l" defTabSz="685800" eaLnBrk="0" hangingPunct="0"/>
            <a:r>
              <a:rPr lang="en-US" altLang="en-US" sz="1200" dirty="0">
                <a:solidFill>
                  <a:srgbClr val="333333"/>
                </a:solidFill>
                <a:latin typeface="Times New Roman" panose="02020603050405020304" pitchFamily="18" charset="0"/>
                <a:ea typeface="Times New Roman" panose="02020603050405020304" pitchFamily="18" charset="0"/>
              </a:rPr>
              <a:t>This work is licensed under a </a:t>
            </a:r>
            <a:r>
              <a:rPr lang="en-US" altLang="en-US" sz="1200" dirty="0">
                <a:solidFill>
                  <a:srgbClr val="003399"/>
                </a:solidFill>
                <a:latin typeface="Times New Roman" panose="02020603050405020304" pitchFamily="18" charset="0"/>
                <a:ea typeface="Times New Roman" panose="02020603050405020304" pitchFamily="18" charset="0"/>
                <a:hlinkClick r:id="rId2"/>
              </a:rPr>
              <a:t>Creative Commons Attribution 4.0 International License</a:t>
            </a:r>
            <a:r>
              <a:rPr lang="en-US" altLang="en-US" sz="1200" dirty="0">
                <a:solidFill>
                  <a:srgbClr val="333333"/>
                </a:solidFill>
                <a:latin typeface="Times New Roman" panose="02020603050405020304" pitchFamily="18" charset="0"/>
                <a:ea typeface="Times New Roman" panose="02020603050405020304" pitchFamily="18" charset="0"/>
              </a:rPr>
              <a:t>.</a:t>
            </a:r>
          </a:p>
          <a:p>
            <a:pPr algn="l" defTabSz="685800" eaLnBrk="0" hangingPunct="0"/>
            <a:endParaRPr lang="en-US" altLang="en-US" sz="1200" dirty="0">
              <a:solidFill>
                <a:prstClr val="black"/>
              </a:solidFill>
              <a:latin typeface="Times New Roman" panose="02020603050405020304" pitchFamily="18" charset="0"/>
            </a:endParaRPr>
          </a:p>
          <a:p>
            <a:pPr algn="l" defTabSz="685800" eaLnBrk="0" hangingPunct="0"/>
            <a:r>
              <a:rPr lang="en-US" altLang="en-US" sz="1200" dirty="0">
                <a:solidFill>
                  <a:prstClr val="black"/>
                </a:solidFill>
                <a:latin typeface="Times New Roman" panose="02020603050405020304" pitchFamily="18" charset="0"/>
                <a:ea typeface="Calibri" panose="020F0502020204030204" pitchFamily="34" charset="0"/>
              </a:rPr>
              <a:t>Except where otherwise noted, this content by Southern Regional Technical College is licensed under the Creative Commons Attribution 4.0 International License. To view a copy of this license, click </a:t>
            </a:r>
            <a:r>
              <a:rPr lang="en-US" altLang="en-US" sz="1200" dirty="0">
                <a:solidFill>
                  <a:prstClr val="black"/>
                </a:solidFill>
                <a:latin typeface="Times New Roman" panose="02020603050405020304" pitchFamily="18" charset="0"/>
                <a:ea typeface="Calibri" panose="020F0502020204030204" pitchFamily="34" charset="0"/>
                <a:hlinkClick r:id="rId3"/>
              </a:rPr>
              <a:t>https://creativecommons.org/licenses/by/4.0/</a:t>
            </a:r>
            <a:endParaRPr lang="en-US" altLang="en-US" sz="1200" dirty="0">
              <a:solidFill>
                <a:prstClr val="black"/>
              </a:solidFill>
              <a:latin typeface="Times New Roman" panose="02020603050405020304" pitchFamily="18" charset="0"/>
              <a:ea typeface="Calibri" panose="020F0502020204030204" pitchFamily="34" charset="0"/>
            </a:endParaRPr>
          </a:p>
          <a:p>
            <a:pPr algn="l" defTabSz="685800" eaLnBrk="0" hangingPunct="0"/>
            <a:endParaRPr lang="en-US" altLang="en-US" sz="1200" dirty="0">
              <a:solidFill>
                <a:prstClr val="black"/>
              </a:solidFill>
              <a:latin typeface="Times New Roman" panose="02020603050405020304" pitchFamily="18" charset="0"/>
            </a:endParaRPr>
          </a:p>
          <a:p>
            <a:pPr algn="l" defTabSz="685800" eaLnBrk="0" hangingPunct="0"/>
            <a:r>
              <a:rPr lang="en-US" altLang="en-US" sz="1200" dirty="0">
                <a:solidFill>
                  <a:prstClr val="black"/>
                </a:solidFill>
                <a:latin typeface="Times New Roman" panose="02020603050405020304" pitchFamily="18" charset="0"/>
                <a:ea typeface="Calibri" panose="020F0502020204030204" pitchFamily="34" charset="0"/>
              </a:rPr>
              <a:t>Healthcare Careers Work!(HCW) is sponsored by a $2.3 million grant from the U.S. Department of Labor, Employment &amp; Training Administration. TAACCCT Grant #TC- 26488-14-60-A-13.  Southern Regional Technical College is an equal opportunity employer and will make adaptive equipment available to persons with disabilities upon request.</a:t>
            </a:r>
          </a:p>
          <a:p>
            <a:pPr algn="l" defTabSz="685800" eaLnBrk="0" hangingPunct="0"/>
            <a:endParaRPr lang="en-US" altLang="en-US" sz="1200" dirty="0">
              <a:solidFill>
                <a:prstClr val="black"/>
              </a:solidFill>
              <a:latin typeface="Times New Roman" panose="02020603050405020304" pitchFamily="18" charset="0"/>
            </a:endParaRPr>
          </a:p>
          <a:p>
            <a:pPr algn="l" defTabSz="685800" eaLnBrk="0" hangingPunct="0"/>
            <a:r>
              <a:rPr lang="en-US" altLang="en-US" sz="1200" dirty="0">
                <a:solidFill>
                  <a:prstClr val="black"/>
                </a:solidFill>
                <a:latin typeface="Times New Roman" panose="02020603050405020304" pitchFamily="18" charset="0"/>
                <a:ea typeface="Calibri" panose="020F0502020204030204" pitchFamily="34" charset="0"/>
              </a:rPr>
              <a:t>This workforce product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endParaRPr lang="en-US" altLang="en-US" sz="1200" dirty="0">
              <a:solidFill>
                <a:prstClr val="black"/>
              </a:solidFill>
              <a:latin typeface="Times New Roman" panose="02020603050405020304" pitchFamily="18" charset="0"/>
            </a:endParaRPr>
          </a:p>
        </p:txBody>
      </p:sp>
      <p:pic>
        <p:nvPicPr>
          <p:cNvPr id="15" name="Picture 4" descr="Creative Commons License">
            <a:hlinkClick r:id="rId2"/>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351" y="1684272"/>
            <a:ext cx="628650" cy="221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2972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14400" y="457200"/>
            <a:ext cx="7315200" cy="1066800"/>
          </a:xfrm>
        </p:spPr>
        <p:txBody>
          <a:bodyPr/>
          <a:lstStyle/>
          <a:p>
            <a:pPr eaLnBrk="1" hangingPunct="1"/>
            <a:r>
              <a:rPr lang="en-US" altLang="en-US" smtClean="0"/>
              <a:t>Acts of Urination</a:t>
            </a:r>
          </a:p>
        </p:txBody>
      </p:sp>
      <p:sp>
        <p:nvSpPr>
          <p:cNvPr id="8195" name="Rectangle 3"/>
          <p:cNvSpPr>
            <a:spLocks noGrp="1" noChangeArrowheads="1"/>
          </p:cNvSpPr>
          <p:nvPr>
            <p:ph idx="1"/>
          </p:nvPr>
        </p:nvSpPr>
        <p:spPr>
          <a:xfrm>
            <a:off x="457200" y="1371600"/>
            <a:ext cx="7772400" cy="5029200"/>
          </a:xfrm>
        </p:spPr>
        <p:txBody>
          <a:bodyPr/>
          <a:lstStyle/>
          <a:p>
            <a:pPr eaLnBrk="1" hangingPunct="1">
              <a:defRPr/>
            </a:pPr>
            <a:r>
              <a:rPr lang="en-US" dirty="0" smtClean="0"/>
              <a:t>Brain structure influences bladder function.</a:t>
            </a:r>
          </a:p>
          <a:p>
            <a:pPr lvl="1" eaLnBrk="1" hangingPunct="1">
              <a:defRPr/>
            </a:pPr>
            <a:r>
              <a:rPr lang="en-US" dirty="0" smtClean="0"/>
              <a:t>Cerebral cortex, thalamus, hypothalamus, brain stem</a:t>
            </a:r>
          </a:p>
          <a:p>
            <a:pPr marL="365125" lvl="1" indent="-255588" eaLnBrk="1" hangingPunct="1">
              <a:buClr>
                <a:srgbClr val="A04DA3"/>
              </a:buClr>
              <a:buFont typeface="Georgia" panose="02040502050405020303" pitchFamily="18" charset="0"/>
              <a:buChar char="•"/>
              <a:defRPr/>
            </a:pPr>
            <a:r>
              <a:rPr lang="en-US" dirty="0" smtClean="0">
                <a:solidFill>
                  <a:schemeClr val="tx1"/>
                </a:solidFill>
              </a:rPr>
              <a:t>Urination (Micturition): Normal voiding involves the contraction of the bladder and coordination/relaxation of the urethral sphincter. </a:t>
            </a:r>
          </a:p>
          <a:p>
            <a:pPr marL="630238" lvl="2" indent="-255588" eaLnBrk="1" hangingPunct="1">
              <a:buClr>
                <a:srgbClr val="A04DA3"/>
              </a:buClr>
              <a:buFont typeface="Georgia" pitchFamily="18" charset="0"/>
              <a:buChar char="•"/>
              <a:defRPr/>
            </a:pPr>
            <a:r>
              <a:rPr lang="en-US" dirty="0" smtClean="0">
                <a:solidFill>
                  <a:schemeClr val="tx1"/>
                </a:solidFill>
              </a:rPr>
              <a:t>Bladder holds as much as 600 mL of urine</a:t>
            </a:r>
          </a:p>
          <a:p>
            <a:pPr marL="630238" lvl="2" indent="-255588" eaLnBrk="1" hangingPunct="1">
              <a:buClr>
                <a:srgbClr val="A04DA3"/>
              </a:buClr>
              <a:buFont typeface="Georgia" pitchFamily="18" charset="0"/>
              <a:buChar char="•"/>
              <a:defRPr/>
            </a:pPr>
            <a:r>
              <a:rPr lang="en-US" dirty="0" smtClean="0">
                <a:solidFill>
                  <a:schemeClr val="tx1"/>
                </a:solidFill>
              </a:rPr>
              <a:t>Desire to Urinate:</a:t>
            </a:r>
          </a:p>
          <a:p>
            <a:pPr marL="887413" lvl="3" indent="-255588" eaLnBrk="1" hangingPunct="1">
              <a:buClr>
                <a:srgbClr val="A04DA3"/>
              </a:buClr>
              <a:buFont typeface="Georgia" pitchFamily="18" charset="0"/>
              <a:buChar char="•"/>
              <a:defRPr/>
            </a:pPr>
            <a:r>
              <a:rPr lang="en-US" dirty="0" smtClean="0">
                <a:solidFill>
                  <a:schemeClr val="tx1"/>
                </a:solidFill>
              </a:rPr>
              <a:t>Adult: 150-200mL</a:t>
            </a:r>
          </a:p>
          <a:p>
            <a:pPr marL="887413" lvl="3" indent="-255588" eaLnBrk="1" hangingPunct="1">
              <a:buClr>
                <a:srgbClr val="A04DA3"/>
              </a:buClr>
              <a:buFont typeface="Georgia" pitchFamily="18" charset="0"/>
              <a:buChar char="•"/>
              <a:defRPr/>
            </a:pPr>
            <a:r>
              <a:rPr lang="en-US" dirty="0" smtClean="0">
                <a:solidFill>
                  <a:schemeClr val="tx1"/>
                </a:solidFill>
              </a:rPr>
              <a:t>Child: 50-100 mL</a:t>
            </a:r>
          </a:p>
          <a:p>
            <a:pPr marL="630238" lvl="2" indent="-255588" eaLnBrk="1" hangingPunct="1">
              <a:buClr>
                <a:srgbClr val="A04DA3"/>
              </a:buClr>
              <a:buFont typeface="Georgia" pitchFamily="18" charset="0"/>
              <a:buChar char="•"/>
              <a:defRPr/>
            </a:pPr>
            <a:r>
              <a:rPr lang="en-US" dirty="0" smtClean="0">
                <a:solidFill>
                  <a:schemeClr val="tx1"/>
                </a:solidFill>
              </a:rPr>
              <a:t>Reflux Incontinence</a:t>
            </a:r>
          </a:p>
          <a:p>
            <a:pPr eaLnBrk="1" hangingPunct="1">
              <a:defRPr/>
            </a:pPr>
            <a:endParaRPr lang="en-US" dirty="0" smtClean="0"/>
          </a:p>
          <a:p>
            <a:pPr eaLnBrk="1" hangingPunct="1">
              <a:defRPr/>
            </a:pPr>
            <a:endParaRPr lang="en-US" dirty="0" smtClean="0"/>
          </a:p>
        </p:txBody>
      </p:sp>
      <p:sp>
        <p:nvSpPr>
          <p:cNvPr id="819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6BA40F1C-5B91-4B15-9C87-5F5F1F02F59D}" type="slidenum">
              <a:rPr lang="en-US" altLang="en-US">
                <a:solidFill>
                  <a:srgbClr val="FFFFFF"/>
                </a:solidFill>
              </a:rPr>
              <a:pPr eaLnBrk="1" hangingPunct="1"/>
              <a:t>3</a:t>
            </a:fld>
            <a:endParaRPr lang="en-US" altLang="en-US">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1066800"/>
            <a:ext cx="8229600" cy="1066800"/>
          </a:xfrm>
        </p:spPr>
        <p:txBody>
          <a:bodyPr/>
          <a:lstStyle/>
          <a:p>
            <a:pPr eaLnBrk="1" hangingPunct="1"/>
            <a:r>
              <a:rPr lang="en-US" altLang="en-US" sz="3600" smtClean="0"/>
              <a:t>Multiple Factors Influence Urination</a:t>
            </a:r>
            <a:br>
              <a:rPr lang="en-US" altLang="en-US" sz="3600" smtClean="0"/>
            </a:br>
            <a:r>
              <a:rPr lang="en-US" altLang="en-US" smtClean="0"/>
              <a:t>Disease Process</a:t>
            </a:r>
          </a:p>
        </p:txBody>
      </p:sp>
      <p:sp>
        <p:nvSpPr>
          <p:cNvPr id="9219" name="Rectangle 3"/>
          <p:cNvSpPr>
            <a:spLocks noGrp="1" noChangeArrowheads="1"/>
          </p:cNvSpPr>
          <p:nvPr>
            <p:ph idx="1"/>
          </p:nvPr>
        </p:nvSpPr>
        <p:spPr/>
        <p:txBody>
          <a:bodyPr/>
          <a:lstStyle/>
          <a:p>
            <a:pPr eaLnBrk="1" hangingPunct="1"/>
            <a:r>
              <a:rPr lang="en-US" altLang="en-US" sz="2400" smtClean="0"/>
              <a:t>Disease conditions are classified as </a:t>
            </a:r>
            <a:r>
              <a:rPr lang="en-US" altLang="en-US" sz="2400" b="1" smtClean="0"/>
              <a:t>prerenal</a:t>
            </a:r>
            <a:r>
              <a:rPr lang="en-US" altLang="en-US" sz="2400" smtClean="0"/>
              <a:t> (decreased blood flow to and through the kidney), renal (disease conditions of the renal tissue), or </a:t>
            </a:r>
            <a:r>
              <a:rPr lang="en-US" altLang="en-US" sz="2400" b="1" smtClean="0"/>
              <a:t>postrenal</a:t>
            </a:r>
            <a:r>
              <a:rPr lang="en-US" altLang="en-US" sz="2400" smtClean="0"/>
              <a:t> (obstruction in the lower urinary tract that prevents urine flow from the kidneys). </a:t>
            </a:r>
          </a:p>
          <a:p>
            <a:pPr eaLnBrk="1" hangingPunct="1"/>
            <a:endParaRPr lang="en-US" altLang="en-US" sz="2400" smtClean="0"/>
          </a:p>
          <a:p>
            <a:pPr eaLnBrk="1" hangingPunct="1"/>
            <a:r>
              <a:rPr lang="en-US" altLang="en-US" sz="2400" smtClean="0"/>
              <a:t>Specific diseases include: diabetes mellitus, multiple sclerosis, BPH, Alzheimer's disease, Parkinson’s disease, and degenerative joint disease.</a:t>
            </a:r>
          </a:p>
          <a:p>
            <a:pPr eaLnBrk="1" hangingPunct="1"/>
            <a:endParaRPr lang="en-US" altLang="en-US" sz="2400" smtClean="0"/>
          </a:p>
          <a:p>
            <a:pPr eaLnBrk="1" hangingPunct="1"/>
            <a:endParaRPr lang="en-US" altLang="en-US" sz="2400" smtClean="0"/>
          </a:p>
        </p:txBody>
      </p:sp>
      <p:sp>
        <p:nvSpPr>
          <p:cNvPr id="922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C2496A3F-BA94-477F-A26F-A26813501137}" type="slidenum">
              <a:rPr lang="en-US" altLang="en-US">
                <a:solidFill>
                  <a:srgbClr val="FFFFFF"/>
                </a:solidFill>
              </a:rPr>
              <a:pPr eaLnBrk="1" hangingPunct="1"/>
              <a:t>4</a:t>
            </a:fld>
            <a:endParaRPr lang="en-US" altLang="en-US">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14400" y="457200"/>
            <a:ext cx="7315200" cy="1066800"/>
          </a:xfrm>
        </p:spPr>
        <p:txBody>
          <a:bodyPr>
            <a:normAutofit fontScale="90000"/>
          </a:bodyPr>
          <a:lstStyle/>
          <a:p>
            <a:pPr eaLnBrk="1" fontAlgn="auto" hangingPunct="1">
              <a:spcAft>
                <a:spcPts val="0"/>
              </a:spcAft>
              <a:defRPr/>
            </a:pPr>
            <a:r>
              <a:rPr lang="en-US" sz="3600" smtClean="0"/>
              <a:t>Diseases That Cause Irreversible Damage</a:t>
            </a:r>
          </a:p>
        </p:txBody>
      </p:sp>
      <p:sp>
        <p:nvSpPr>
          <p:cNvPr id="10243" name="Rectangle 3"/>
          <p:cNvSpPr>
            <a:spLocks noGrp="1" noChangeArrowheads="1"/>
          </p:cNvSpPr>
          <p:nvPr>
            <p:ph idx="1"/>
          </p:nvPr>
        </p:nvSpPr>
        <p:spPr>
          <a:xfrm>
            <a:off x="914400" y="1676400"/>
            <a:ext cx="7315200" cy="4419600"/>
          </a:xfrm>
        </p:spPr>
        <p:txBody>
          <a:bodyPr/>
          <a:lstStyle/>
          <a:p>
            <a:pPr eaLnBrk="1" hangingPunct="1"/>
            <a:r>
              <a:rPr lang="en-US" altLang="en-US" smtClean="0"/>
              <a:t>ESRD</a:t>
            </a:r>
          </a:p>
          <a:p>
            <a:pPr lvl="1" eaLnBrk="1" hangingPunct="1"/>
            <a:r>
              <a:rPr lang="en-US" altLang="en-US" smtClean="0"/>
              <a:t>Irreversible damage to the kidney tissue</a:t>
            </a:r>
          </a:p>
          <a:p>
            <a:pPr eaLnBrk="1" hangingPunct="1"/>
            <a:r>
              <a:rPr lang="en-US" altLang="en-US" smtClean="0"/>
              <a:t>Uremic syndrome </a:t>
            </a:r>
          </a:p>
          <a:p>
            <a:pPr lvl="1" eaLnBrk="1" hangingPunct="1"/>
            <a:r>
              <a:rPr lang="en-US" altLang="en-US" smtClean="0"/>
              <a:t>Increase in nitrogenous wastes in the blood, fluid and electrolyte abnormalities, nausea, vomiting, headache, coma, and convulsions.</a:t>
            </a:r>
          </a:p>
          <a:p>
            <a:pPr lvl="1" eaLnBrk="1" hangingPunct="1"/>
            <a:r>
              <a:rPr lang="en-US" altLang="en-US" smtClean="0"/>
              <a:t>If progresses, may require renal replacement therapies. </a:t>
            </a:r>
          </a:p>
          <a:p>
            <a:pPr eaLnBrk="1" hangingPunct="1"/>
            <a:endParaRPr lang="en-US" altLang="en-US" smtClean="0"/>
          </a:p>
          <a:p>
            <a:pPr eaLnBrk="1" hangingPunct="1"/>
            <a:endParaRPr lang="en-US" altLang="en-US" smtClean="0"/>
          </a:p>
        </p:txBody>
      </p:sp>
      <p:sp>
        <p:nvSpPr>
          <p:cNvPr id="1024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78977817-5A41-4BF5-869A-B71970A2DE79}" type="slidenum">
              <a:rPr lang="en-US" altLang="en-US">
                <a:solidFill>
                  <a:srgbClr val="FFFFFF"/>
                </a:solidFill>
              </a:rPr>
              <a:pPr eaLnBrk="1" hangingPunct="1"/>
              <a:t>5</a:t>
            </a:fld>
            <a:endParaRPr lang="en-US" altLang="en-US">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altLang="en-US" smtClean="0"/>
              <a:t>Dialysis</a:t>
            </a:r>
          </a:p>
        </p:txBody>
      </p:sp>
      <p:sp>
        <p:nvSpPr>
          <p:cNvPr id="11267" name="Rectangle 3"/>
          <p:cNvSpPr>
            <a:spLocks noGrp="1" noChangeArrowheads="1"/>
          </p:cNvSpPr>
          <p:nvPr>
            <p:ph idx="1"/>
          </p:nvPr>
        </p:nvSpPr>
        <p:spPr/>
        <p:txBody>
          <a:bodyPr/>
          <a:lstStyle/>
          <a:p>
            <a:pPr eaLnBrk="1" hangingPunct="1">
              <a:lnSpc>
                <a:spcPct val="90000"/>
              </a:lnSpc>
            </a:pPr>
            <a:r>
              <a:rPr lang="en-US" altLang="en-US" sz="2000" smtClean="0"/>
              <a:t>Dialysis can be peritoneal or renal. Peritoneal is an indirect method of cleaning the blood of waste products using osmosis and diffusion with the peritoneum functioning as a semipermeable membrane.</a:t>
            </a:r>
          </a:p>
          <a:p>
            <a:pPr eaLnBrk="1" hangingPunct="1">
              <a:lnSpc>
                <a:spcPct val="90000"/>
              </a:lnSpc>
            </a:pPr>
            <a:r>
              <a:rPr lang="en-US" altLang="en-US" sz="2000" smtClean="0"/>
              <a:t> </a:t>
            </a:r>
          </a:p>
          <a:p>
            <a:pPr eaLnBrk="1" hangingPunct="1">
              <a:lnSpc>
                <a:spcPct val="90000"/>
              </a:lnSpc>
            </a:pPr>
            <a:r>
              <a:rPr lang="en-US" altLang="en-US" sz="2000" smtClean="0"/>
              <a:t>Hemodialysis uses a machine equipped with a semipermeable filtering membrane that removes accumulated waste products and excess fluids from the blood. The processes of diffusion, osmosis, and ultrafiltration cleanse the client’s blood. The blood returns through a vascular access device (Gore-Tex graft, AV fistula, or hemodialysis catheter.</a:t>
            </a:r>
          </a:p>
          <a:p>
            <a:pPr eaLnBrk="1" hangingPunct="1">
              <a:lnSpc>
                <a:spcPct val="90000"/>
              </a:lnSpc>
            </a:pPr>
            <a:endParaRPr lang="en-US" altLang="en-US" sz="2000" smtClean="0"/>
          </a:p>
          <a:p>
            <a:pPr eaLnBrk="1" hangingPunct="1">
              <a:lnSpc>
                <a:spcPct val="90000"/>
              </a:lnSpc>
            </a:pPr>
            <a:r>
              <a:rPr lang="en-US" altLang="en-US" sz="2000" smtClean="0"/>
              <a:t>Organ transplantation is the replacement of the client’s diseased kidneys with a healthy one from a living or cadaver donor. </a:t>
            </a:r>
          </a:p>
          <a:p>
            <a:pPr eaLnBrk="1" hangingPunct="1">
              <a:lnSpc>
                <a:spcPct val="90000"/>
              </a:lnSpc>
            </a:pPr>
            <a:endParaRPr lang="en-US" altLang="en-US" sz="2000" smtClean="0"/>
          </a:p>
        </p:txBody>
      </p:sp>
      <p:sp>
        <p:nvSpPr>
          <p:cNvPr id="1126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719E3801-ED34-42D8-84A0-11337530620C}" type="slidenum">
              <a:rPr lang="en-US" altLang="en-US">
                <a:solidFill>
                  <a:srgbClr val="FFFFFF"/>
                </a:solidFill>
              </a:rPr>
              <a:pPr eaLnBrk="1" hangingPunct="1"/>
              <a:t>6</a:t>
            </a:fld>
            <a:endParaRPr lang="en-US" altLang="en-US">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52400" y="685800"/>
            <a:ext cx="8229600" cy="1066800"/>
          </a:xfrm>
        </p:spPr>
        <p:txBody>
          <a:bodyPr/>
          <a:lstStyle/>
          <a:p>
            <a:pPr eaLnBrk="1" hangingPunct="1"/>
            <a:r>
              <a:rPr lang="en-US" altLang="en-US" smtClean="0"/>
              <a:t>Terms</a:t>
            </a:r>
          </a:p>
        </p:txBody>
      </p:sp>
      <p:sp>
        <p:nvSpPr>
          <p:cNvPr id="12291" name="Rectangle 3"/>
          <p:cNvSpPr>
            <a:spLocks noGrp="1" noChangeArrowheads="1"/>
          </p:cNvSpPr>
          <p:nvPr>
            <p:ph idx="1"/>
          </p:nvPr>
        </p:nvSpPr>
        <p:spPr>
          <a:xfrm>
            <a:off x="457200" y="1371600"/>
            <a:ext cx="8229600" cy="5202238"/>
          </a:xfrm>
        </p:spPr>
        <p:txBody>
          <a:bodyPr/>
          <a:lstStyle/>
          <a:p>
            <a:pPr eaLnBrk="1" hangingPunct="1">
              <a:lnSpc>
                <a:spcPct val="80000"/>
              </a:lnSpc>
            </a:pPr>
            <a:r>
              <a:rPr lang="en-US" altLang="en-US" smtClean="0"/>
              <a:t>Nocturia is the urge to void that awakens one at night.</a:t>
            </a:r>
          </a:p>
          <a:p>
            <a:pPr eaLnBrk="1" hangingPunct="1">
              <a:lnSpc>
                <a:spcPct val="80000"/>
              </a:lnSpc>
            </a:pPr>
            <a:r>
              <a:rPr lang="en-US" altLang="en-US" smtClean="0"/>
              <a:t>Polyuria is an excessive output of urine.</a:t>
            </a:r>
          </a:p>
          <a:p>
            <a:pPr eaLnBrk="1" hangingPunct="1">
              <a:lnSpc>
                <a:spcPct val="80000"/>
              </a:lnSpc>
            </a:pPr>
            <a:r>
              <a:rPr lang="en-US" altLang="en-US" smtClean="0"/>
              <a:t>Oliguria is a decreased urinary output in spite of adequate fluid intake. </a:t>
            </a:r>
          </a:p>
          <a:p>
            <a:pPr eaLnBrk="1" hangingPunct="1">
              <a:lnSpc>
                <a:spcPct val="80000"/>
              </a:lnSpc>
            </a:pPr>
            <a:r>
              <a:rPr lang="en-US" altLang="en-US" smtClean="0"/>
              <a:t>Anuria is when the kidneys produce no urine.</a:t>
            </a:r>
          </a:p>
          <a:p>
            <a:pPr eaLnBrk="1" hangingPunct="1">
              <a:lnSpc>
                <a:spcPct val="80000"/>
              </a:lnSpc>
            </a:pPr>
            <a:r>
              <a:rPr lang="en-US" altLang="en-US" smtClean="0"/>
              <a:t>Dysuria -burning during urination as urine passes through inflamed tissues. </a:t>
            </a:r>
          </a:p>
          <a:p>
            <a:pPr eaLnBrk="1" hangingPunct="1">
              <a:lnSpc>
                <a:spcPct val="80000"/>
              </a:lnSpc>
            </a:pPr>
            <a:r>
              <a:rPr lang="en-US" altLang="en-US" smtClean="0"/>
              <a:t>Cystitis - an irritated bladder. Can lead to the bladder and urethral mucosa causing hematuria. </a:t>
            </a:r>
          </a:p>
          <a:p>
            <a:pPr eaLnBrk="1" hangingPunct="1">
              <a:lnSpc>
                <a:spcPct val="80000"/>
              </a:lnSpc>
            </a:pPr>
            <a:r>
              <a:rPr lang="en-US" altLang="en-US" smtClean="0"/>
              <a:t>Pyelonephritis is an infection that has spread to the kidneys. S/S are flank pain, tenderness, fever, and chills. </a:t>
            </a:r>
          </a:p>
          <a:p>
            <a:pPr eaLnBrk="1" hangingPunct="1">
              <a:lnSpc>
                <a:spcPct val="80000"/>
              </a:lnSpc>
            </a:pPr>
            <a:endParaRPr lang="en-US" altLang="en-US" smtClean="0"/>
          </a:p>
          <a:p>
            <a:pPr eaLnBrk="1" hangingPunct="1">
              <a:lnSpc>
                <a:spcPct val="80000"/>
              </a:lnSpc>
            </a:pPr>
            <a:endParaRPr lang="en-US" altLang="en-US" sz="2400" smtClean="0"/>
          </a:p>
        </p:txBody>
      </p:sp>
      <p:sp>
        <p:nvSpPr>
          <p:cNvPr id="1229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C233F5FF-96ED-4788-8AA8-911E978F7CAB}" type="slidenum">
              <a:rPr lang="en-US" altLang="en-US">
                <a:solidFill>
                  <a:srgbClr val="FFFFFF"/>
                </a:solidFill>
              </a:rPr>
              <a:pPr eaLnBrk="1" hangingPunct="1"/>
              <a:t>7</a:t>
            </a:fld>
            <a:endParaRPr lang="en-US" altLang="en-US">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14400" y="457200"/>
            <a:ext cx="7315200" cy="1066800"/>
          </a:xfrm>
        </p:spPr>
        <p:txBody>
          <a:bodyPr/>
          <a:lstStyle/>
          <a:p>
            <a:pPr eaLnBrk="1" hangingPunct="1"/>
            <a:r>
              <a:rPr lang="en-US" altLang="en-US" sz="3600" smtClean="0"/>
              <a:t>Alterations in Urinary Elimination</a:t>
            </a:r>
          </a:p>
        </p:txBody>
      </p:sp>
      <p:graphicFrame>
        <p:nvGraphicFramePr>
          <p:cNvPr id="12305" name="Group 17"/>
          <p:cNvGraphicFramePr>
            <a:graphicFrameLocks noGrp="1"/>
          </p:cNvGraphicFramePr>
          <p:nvPr>
            <p:ph type="tbl" idx="1"/>
          </p:nvPr>
        </p:nvGraphicFramePr>
        <p:xfrm>
          <a:off x="457200" y="1676400"/>
          <a:ext cx="8153400" cy="4419600"/>
        </p:xfrm>
        <a:graphic>
          <a:graphicData uri="http://schemas.openxmlformats.org/drawingml/2006/table">
            <a:tbl>
              <a:tblPr/>
              <a:tblGrid>
                <a:gridCol w="4118728">
                  <a:extLst>
                    <a:ext uri="{9D8B030D-6E8A-4147-A177-3AD203B41FA5}">
                      <a16:colId xmlns:a16="http://schemas.microsoft.com/office/drawing/2014/main" val="20000"/>
                    </a:ext>
                  </a:extLst>
                </a:gridCol>
                <a:gridCol w="4034672">
                  <a:extLst>
                    <a:ext uri="{9D8B030D-6E8A-4147-A177-3AD203B41FA5}">
                      <a16:colId xmlns:a16="http://schemas.microsoft.com/office/drawing/2014/main" val="20001"/>
                    </a:ext>
                  </a:extLst>
                </a:gridCol>
              </a:tblGrid>
              <a:tr h="220980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Urinary retention</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dirty="0" smtClean="0">
                          <a:ln>
                            <a:noFill/>
                          </a:ln>
                          <a:solidFill>
                            <a:schemeClr val="tx1"/>
                          </a:solidFill>
                          <a:effectLst/>
                          <a:latin typeface="Arial" charset="0"/>
                        </a:rPr>
                        <a:t>An accumulation of urine due to the inability of the bladder to empty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Urinary tract infections (UTIs)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1800" b="0" i="0" u="none" strike="noStrike" cap="none" normalizeH="0" baseline="0" dirty="0" smtClean="0">
                          <a:ln>
                            <a:noFill/>
                          </a:ln>
                          <a:solidFill>
                            <a:schemeClr val="tx1"/>
                          </a:solidFill>
                          <a:effectLst/>
                          <a:latin typeface="Arial" charset="0"/>
                        </a:rPr>
                        <a:t>Can Result from catheterization or procedure </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1800" b="0" i="0" u="none" strike="noStrike" cap="none" normalizeH="0" baseline="0" dirty="0" smtClean="0">
                          <a:ln>
                            <a:noFill/>
                          </a:ln>
                          <a:solidFill>
                            <a:schemeClr val="tx1"/>
                          </a:solidFill>
                          <a:effectLst/>
                          <a:latin typeface="Arial" charset="0"/>
                        </a:rPr>
                        <a:t>Other: residual urine, poor </a:t>
                      </a:r>
                      <a:r>
                        <a:rPr kumimoji="0" lang="en-US" sz="1800" b="0" i="0" u="none" strike="noStrike" cap="none" normalizeH="0" baseline="0" dirty="0" err="1" smtClean="0">
                          <a:ln>
                            <a:noFill/>
                          </a:ln>
                          <a:solidFill>
                            <a:schemeClr val="tx1"/>
                          </a:solidFill>
                          <a:effectLst/>
                          <a:latin typeface="Arial" charset="0"/>
                        </a:rPr>
                        <a:t>perineal</a:t>
                      </a:r>
                      <a:r>
                        <a:rPr kumimoji="0" lang="en-US" sz="1800" b="0" i="0" u="none" strike="noStrike" cap="none" normalizeH="0" baseline="0" dirty="0" smtClean="0">
                          <a:ln>
                            <a:noFill/>
                          </a:ln>
                          <a:solidFill>
                            <a:schemeClr val="tx1"/>
                          </a:solidFill>
                          <a:effectLst/>
                          <a:latin typeface="Arial" charset="0"/>
                        </a:rPr>
                        <a:t> hygiene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09800">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smtClean="0">
                          <a:ln>
                            <a:noFill/>
                          </a:ln>
                          <a:solidFill>
                            <a:schemeClr val="tx1"/>
                          </a:solidFill>
                          <a:effectLst/>
                          <a:latin typeface="Arial" charset="0"/>
                        </a:rPr>
                        <a:t>Urinary incontinence</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smtClean="0">
                          <a:ln>
                            <a:noFill/>
                          </a:ln>
                          <a:solidFill>
                            <a:schemeClr val="tx1"/>
                          </a:solidFill>
                          <a:effectLst/>
                          <a:latin typeface="Arial" charset="0"/>
                        </a:rPr>
                        <a:t>Involuntary leakage of urine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800" b="0" i="0" u="none" strike="noStrike" cap="none" normalizeH="0" baseline="0" dirty="0" smtClean="0">
                          <a:ln>
                            <a:noFill/>
                          </a:ln>
                          <a:solidFill>
                            <a:schemeClr val="tx1"/>
                          </a:solidFill>
                          <a:effectLst/>
                          <a:latin typeface="Arial" charset="0"/>
                        </a:rPr>
                        <a:t>Urinary diversions</a:t>
                      </a:r>
                    </a:p>
                    <a:p>
                      <a:pPr marL="0" marR="0" lvl="0" indent="0" algn="l" defTabSz="914400" rtl="0" eaLnBrk="1" fontAlgn="base" latinLnBrk="0" hangingPunct="1">
                        <a:lnSpc>
                          <a:spcPct val="100000"/>
                        </a:lnSpc>
                        <a:spcBef>
                          <a:spcPct val="20000"/>
                        </a:spcBef>
                        <a:spcAft>
                          <a:spcPct val="0"/>
                        </a:spcAft>
                        <a:buClr>
                          <a:schemeClr val="tx2"/>
                        </a:buClr>
                        <a:buSzPct val="60000"/>
                        <a:buFont typeface="Wingdings 2" pitchFamily="18" charset="2"/>
                        <a:buNone/>
                        <a:tabLst/>
                      </a:pPr>
                      <a:r>
                        <a:rPr kumimoji="0" lang="en-US" sz="2200" b="0" i="0" u="none" strike="noStrike" cap="none" normalizeH="0" baseline="0" dirty="0" smtClean="0">
                          <a:ln>
                            <a:noFill/>
                          </a:ln>
                          <a:solidFill>
                            <a:schemeClr val="tx1"/>
                          </a:solidFill>
                          <a:effectLst/>
                          <a:latin typeface="Arial" charset="0"/>
                        </a:rPr>
                        <a:t>Diversion of urine to external source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fld id="{3EF107C2-AF1A-4B0E-9745-0D873545E69C}" type="slidenum">
              <a:rPr lang="en-US" altLang="en-US">
                <a:solidFill>
                  <a:srgbClr val="FFFFFF"/>
                </a:solidFill>
              </a:rPr>
              <a:pPr eaLnBrk="1" hangingPunct="1"/>
              <a:t>9</a:t>
            </a:fld>
            <a:endParaRPr lang="en-US" altLang="en-US">
              <a:solidFill>
                <a:srgbClr val="FFFFFF"/>
              </a:solidFill>
            </a:endParaRPr>
          </a:p>
        </p:txBody>
      </p:sp>
      <p:pic>
        <p:nvPicPr>
          <p:cNvPr id="14339" name="Picture 2" descr="http://t1.gstatic.com/images?q=tbn:ANd9GcQrs3nbQpVSklOgynv_nMwUlWeuURLVA_dNwC7XpACcOdgU1vC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685800"/>
            <a:ext cx="5334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0" name="Picture 4" descr="Close-up drawing of a stom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685800"/>
            <a:ext cx="20193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6" descr="Anatomic drawing of male torso with ureterostomy and inner organs visible.  The small and large intestines are shown in outline.  The kidneys and ureters are displayed in more detail.  The ureters descend from the kidneys to the skin surface, where they form two stoma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6388" y="2170113"/>
            <a:ext cx="3452812" cy="412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8" descr="Anatomic drawing of female torso with internal pouch for continent urinary diversion.  The large intestine is shown in outline.  The kidneys, ureters, and internal pouch are displayed in more detail.  The ureters descend from the kidneys to the internal pouch, which has been formed from a piece of the stomach or intestine.  A tube from the pouch extends beyond the skin surface to form a stom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3048000"/>
            <a:ext cx="27051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3" name="TextBox 2"/>
          <p:cNvSpPr txBox="1">
            <a:spLocks noChangeArrowheads="1"/>
          </p:cNvSpPr>
          <p:nvPr/>
        </p:nvSpPr>
        <p:spPr bwMode="auto">
          <a:xfrm>
            <a:off x="6324600" y="6248400"/>
            <a:ext cx="1600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a:t>Nephrostomy</a:t>
            </a:r>
          </a:p>
        </p:txBody>
      </p:sp>
      <p:sp>
        <p:nvSpPr>
          <p:cNvPr id="14344" name="TextBox 3"/>
          <p:cNvSpPr txBox="1">
            <a:spLocks noChangeArrowheads="1"/>
          </p:cNvSpPr>
          <p:nvPr/>
        </p:nvSpPr>
        <p:spPr bwMode="auto">
          <a:xfrm>
            <a:off x="1447800" y="6192838"/>
            <a:ext cx="2000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Times New Roman" panose="02020603050405020304" pitchFamily="18" charset="0"/>
              </a:defRPr>
            </a:lvl1pPr>
            <a:lvl2pPr marL="742950" indent="-285750" eaLnBrk="0" hangingPunct="0">
              <a:defRPr>
                <a:solidFill>
                  <a:schemeClr val="tx1"/>
                </a:solidFill>
                <a:latin typeface="Arial" panose="020B0604020202020204" pitchFamily="34" charset="0"/>
                <a:cs typeface="Times New Roman" panose="02020603050405020304" pitchFamily="18" charset="0"/>
              </a:defRPr>
            </a:lvl2pPr>
            <a:lvl3pPr marL="1143000" indent="-228600" eaLnBrk="0" hangingPunct="0">
              <a:defRPr>
                <a:solidFill>
                  <a:schemeClr val="tx1"/>
                </a:solidFill>
                <a:latin typeface="Arial" panose="020B0604020202020204" pitchFamily="34" charset="0"/>
                <a:cs typeface="Times New Roman" panose="02020603050405020304" pitchFamily="18" charset="0"/>
              </a:defRPr>
            </a:lvl3pPr>
            <a:lvl4pPr marL="1600200" indent="-228600" eaLnBrk="0" hangingPunct="0">
              <a:defRPr>
                <a:solidFill>
                  <a:schemeClr val="tx1"/>
                </a:solidFill>
                <a:latin typeface="Arial" panose="020B0604020202020204" pitchFamily="34" charset="0"/>
                <a:cs typeface="Times New Roman" panose="02020603050405020304" pitchFamily="18" charset="0"/>
              </a:defRPr>
            </a:lvl4pPr>
            <a:lvl5pPr marL="2057400" indent="-228600" eaLnBrk="0" hangingPunct="0">
              <a:defRPr>
                <a:solidFill>
                  <a:schemeClr val="tx1"/>
                </a:solidFill>
                <a:latin typeface="Arial" panose="020B0604020202020204" pitchFamily="34" charset="0"/>
                <a:cs typeface="Times New Roman" panose="02020603050405020304" pitchFamily="18" charset="0"/>
              </a:defRPr>
            </a:lvl5pPr>
            <a:lvl6pPr marL="25146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6pPr>
            <a:lvl7pPr marL="29718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7pPr>
            <a:lvl8pPr marL="34290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8pPr>
            <a:lvl9pPr marL="3886200" indent="-228600" algn="r" eaLnBrk="0" fontAlgn="base" hangingPunct="0">
              <a:spcBef>
                <a:spcPct val="0"/>
              </a:spcBef>
              <a:spcAft>
                <a:spcPct val="0"/>
              </a:spcAft>
              <a:defRPr>
                <a:solidFill>
                  <a:schemeClr val="tx1"/>
                </a:solidFill>
                <a:latin typeface="Arial" panose="020B0604020202020204" pitchFamily="34" charset="0"/>
                <a:cs typeface="Times New Roman" panose="02020603050405020304" pitchFamily="18" charset="0"/>
              </a:defRPr>
            </a:lvl9pPr>
          </a:lstStyle>
          <a:p>
            <a:pPr eaLnBrk="1" hangingPunct="1"/>
            <a:r>
              <a:rPr lang="en-US" altLang="en-US"/>
              <a:t>continent pouch</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717</TotalTime>
  <Words>1477</Words>
  <Application>Microsoft Office PowerPoint</Application>
  <PresentationFormat>On-screen Show (4:3)</PresentationFormat>
  <Paragraphs>246</Paragraphs>
  <Slides>28</Slides>
  <Notes>23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28</vt:i4>
      </vt:variant>
    </vt:vector>
  </HeadingPairs>
  <TitlesOfParts>
    <vt:vector size="35" baseType="lpstr">
      <vt:lpstr>Arial</vt:lpstr>
      <vt:lpstr>Times New Roman</vt:lpstr>
      <vt:lpstr>Trebuchet MS</vt:lpstr>
      <vt:lpstr>Georgia</vt:lpstr>
      <vt:lpstr>Wingdings 2</vt:lpstr>
      <vt:lpstr>Urban</vt:lpstr>
      <vt:lpstr>Office Theme</vt:lpstr>
      <vt:lpstr>Chapter 45 Urinary Elimination NUR 192 </vt:lpstr>
      <vt:lpstr>Scientific Knowledge Base: Organs of Urinary Elimination</vt:lpstr>
      <vt:lpstr>Acts of Urination</vt:lpstr>
      <vt:lpstr>Multiple Factors Influence Urination Disease Process</vt:lpstr>
      <vt:lpstr>Diseases That Cause Irreversible Damage</vt:lpstr>
      <vt:lpstr>Dialysis</vt:lpstr>
      <vt:lpstr>Terms</vt:lpstr>
      <vt:lpstr>Alterations in Urinary Elimination</vt:lpstr>
      <vt:lpstr>PowerPoint Presentation</vt:lpstr>
      <vt:lpstr>Nursing Knowledge Base</vt:lpstr>
      <vt:lpstr>Nursing Process and Alterations in Urinary Function</vt:lpstr>
      <vt:lpstr>Physical Assessment</vt:lpstr>
      <vt:lpstr>Assessment of Urine</vt:lpstr>
      <vt:lpstr>Weights and Intake &amp; Output</vt:lpstr>
      <vt:lpstr>Weights and Intake &amp; Output</vt:lpstr>
      <vt:lpstr>Diagnostic test &amp; Examinations</vt:lpstr>
      <vt:lpstr>Diagnostic test &amp; Examinations</vt:lpstr>
      <vt:lpstr>Implementation</vt:lpstr>
      <vt:lpstr>Procedure for Catheterization</vt:lpstr>
      <vt:lpstr>Implementation of skill</vt:lpstr>
      <vt:lpstr>Cont.</vt:lpstr>
      <vt:lpstr>Cont. </vt:lpstr>
      <vt:lpstr>Cont </vt:lpstr>
      <vt:lpstr>PowerPoint Presentation</vt:lpstr>
      <vt:lpstr>PowerPoint Presentation</vt:lpstr>
      <vt:lpstr>Evaluation</vt:lpstr>
      <vt:lpstr>Lets look at J.T’s 24 hour intake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45 Urinary Elimination</dc:title>
  <dc:creator>Gale Carli</dc:creator>
  <cp:lastModifiedBy>Grooms, Claudia</cp:lastModifiedBy>
  <cp:revision>74</cp:revision>
  <cp:lastPrinted>2011-09-15T14:37:51Z</cp:lastPrinted>
  <dcterms:created xsi:type="dcterms:W3CDTF">2007-08-19T19:29:00Z</dcterms:created>
  <dcterms:modified xsi:type="dcterms:W3CDTF">2018-06-05T15:30:01Z</dcterms:modified>
</cp:coreProperties>
</file>