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45" r:id="rId2"/>
  </p:sldMasterIdLst>
  <p:notesMasterIdLst>
    <p:notesMasterId r:id="rId27"/>
  </p:notesMasterIdLst>
  <p:handoutMasterIdLst>
    <p:handoutMasterId r:id="rId28"/>
  </p:handoutMasterIdLst>
  <p:sldIdLst>
    <p:sldId id="257" r:id="rId3"/>
    <p:sldId id="258" r:id="rId4"/>
    <p:sldId id="259" r:id="rId5"/>
    <p:sldId id="260" r:id="rId6"/>
    <p:sldId id="271" r:id="rId7"/>
    <p:sldId id="272" r:id="rId8"/>
    <p:sldId id="262" r:id="rId9"/>
    <p:sldId id="273" r:id="rId10"/>
    <p:sldId id="274" r:id="rId11"/>
    <p:sldId id="275" r:id="rId12"/>
    <p:sldId id="264" r:id="rId13"/>
    <p:sldId id="276" r:id="rId14"/>
    <p:sldId id="277" r:id="rId15"/>
    <p:sldId id="265" r:id="rId16"/>
    <p:sldId id="278" r:id="rId17"/>
    <p:sldId id="280" r:id="rId18"/>
    <p:sldId id="281" r:id="rId19"/>
    <p:sldId id="282" r:id="rId20"/>
    <p:sldId id="283" r:id="rId21"/>
    <p:sldId id="284" r:id="rId22"/>
    <p:sldId id="279" r:id="rId23"/>
    <p:sldId id="285" r:id="rId24"/>
    <p:sldId id="286" r:id="rId25"/>
    <p:sldId id="287" r:id="rId2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Comic Sans MS" panose="030F0702030302020204" pitchFamily="66" charset="0"/>
        <a:ea typeface="+mn-ea"/>
        <a:cs typeface="+mn-cs"/>
      </a:defRPr>
    </a:lvl1pPr>
    <a:lvl2pPr marL="457200" algn="l" rtl="0" fontAlgn="base">
      <a:spcBef>
        <a:spcPct val="0"/>
      </a:spcBef>
      <a:spcAft>
        <a:spcPct val="0"/>
      </a:spcAft>
      <a:defRPr kern="1200">
        <a:solidFill>
          <a:schemeClr val="tx1"/>
        </a:solidFill>
        <a:latin typeface="Comic Sans MS" panose="030F0702030302020204" pitchFamily="66" charset="0"/>
        <a:ea typeface="+mn-ea"/>
        <a:cs typeface="+mn-cs"/>
      </a:defRPr>
    </a:lvl2pPr>
    <a:lvl3pPr marL="914400" algn="l" rtl="0" fontAlgn="base">
      <a:spcBef>
        <a:spcPct val="0"/>
      </a:spcBef>
      <a:spcAft>
        <a:spcPct val="0"/>
      </a:spcAft>
      <a:defRPr kern="1200">
        <a:solidFill>
          <a:schemeClr val="tx1"/>
        </a:solidFill>
        <a:latin typeface="Comic Sans MS" panose="030F0702030302020204" pitchFamily="66" charset="0"/>
        <a:ea typeface="+mn-ea"/>
        <a:cs typeface="+mn-cs"/>
      </a:defRPr>
    </a:lvl3pPr>
    <a:lvl4pPr marL="1371600" algn="l" rtl="0" fontAlgn="base">
      <a:spcBef>
        <a:spcPct val="0"/>
      </a:spcBef>
      <a:spcAft>
        <a:spcPct val="0"/>
      </a:spcAft>
      <a:defRPr kern="1200">
        <a:solidFill>
          <a:schemeClr val="tx1"/>
        </a:solidFill>
        <a:latin typeface="Comic Sans MS" panose="030F0702030302020204" pitchFamily="66" charset="0"/>
        <a:ea typeface="+mn-ea"/>
        <a:cs typeface="+mn-cs"/>
      </a:defRPr>
    </a:lvl4pPr>
    <a:lvl5pPr marL="1828800" algn="l" rtl="0" fontAlgn="base">
      <a:spcBef>
        <a:spcPct val="0"/>
      </a:spcBef>
      <a:spcAft>
        <a:spcPct val="0"/>
      </a:spcAft>
      <a:defRPr kern="1200">
        <a:solidFill>
          <a:schemeClr val="tx1"/>
        </a:solidFill>
        <a:latin typeface="Comic Sans MS" panose="030F0702030302020204" pitchFamily="66" charset="0"/>
        <a:ea typeface="+mn-ea"/>
        <a:cs typeface="+mn-cs"/>
      </a:defRPr>
    </a:lvl5pPr>
    <a:lvl6pPr marL="2286000" algn="l" defTabSz="914400" rtl="0" eaLnBrk="1" latinLnBrk="0" hangingPunct="1">
      <a:defRPr kern="1200">
        <a:solidFill>
          <a:schemeClr val="tx1"/>
        </a:solidFill>
        <a:latin typeface="Comic Sans MS" panose="030F0702030302020204" pitchFamily="66" charset="0"/>
        <a:ea typeface="+mn-ea"/>
        <a:cs typeface="+mn-cs"/>
      </a:defRPr>
    </a:lvl6pPr>
    <a:lvl7pPr marL="2743200" algn="l" defTabSz="914400" rtl="0" eaLnBrk="1" latinLnBrk="0" hangingPunct="1">
      <a:defRPr kern="1200">
        <a:solidFill>
          <a:schemeClr val="tx1"/>
        </a:solidFill>
        <a:latin typeface="Comic Sans MS" panose="030F0702030302020204" pitchFamily="66" charset="0"/>
        <a:ea typeface="+mn-ea"/>
        <a:cs typeface="+mn-cs"/>
      </a:defRPr>
    </a:lvl7pPr>
    <a:lvl8pPr marL="3200400" algn="l" defTabSz="914400" rtl="0" eaLnBrk="1" latinLnBrk="0" hangingPunct="1">
      <a:defRPr kern="1200">
        <a:solidFill>
          <a:schemeClr val="tx1"/>
        </a:solidFill>
        <a:latin typeface="Comic Sans MS" panose="030F0702030302020204" pitchFamily="66" charset="0"/>
        <a:ea typeface="+mn-ea"/>
        <a:cs typeface="+mn-cs"/>
      </a:defRPr>
    </a:lvl8pPr>
    <a:lvl9pPr marL="3657600" algn="l" defTabSz="914400" rtl="0" eaLnBrk="1" latinLnBrk="0" hangingPunct="1">
      <a:defRPr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00000"/>
    <a:srgbClr val="6600CC"/>
    <a:srgbClr val="009900"/>
    <a:srgbClr val="FF3300"/>
    <a:srgbClr val="33CC33"/>
    <a:srgbClr val="9973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59052" autoAdjust="0"/>
  </p:normalViewPr>
  <p:slideViewPr>
    <p:cSldViewPr>
      <p:cViewPr varScale="1">
        <p:scale>
          <a:sx n="54" d="100"/>
          <a:sy n="54" d="100"/>
        </p:scale>
        <p:origin x="1860" y="2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pPr>
              <a:defRPr/>
            </a:pPr>
            <a:fld id="{B5070C35-73E7-4D36-A90B-8214F618E562}" type="datetimeFigureOut">
              <a:rPr lang="en-US"/>
              <a:pPr>
                <a:defRPr/>
              </a:pPr>
              <a:t>6/5/2018</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D413CE3-8376-4B5F-99CC-6FFB32FA204D}"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eaLnBrk="0" hangingPunct="0">
              <a:defRPr sz="1200"/>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eaLnBrk="0" hangingPunct="0">
              <a:defRPr sz="1200"/>
            </a:lvl1pPr>
          </a:lstStyle>
          <a:p>
            <a:pPr>
              <a:defRPr/>
            </a:pPr>
            <a:fld id="{39AC65F8-B21A-42BB-96BA-D7D5AD1F027A}" type="datetimeFigureOut">
              <a:rPr lang="en-US"/>
              <a:pPr>
                <a:defRPr/>
              </a:pPr>
              <a:t>6/5/2018</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eaLnBrk="0" hangingPunct="0">
              <a:defRPr sz="1200"/>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vl1pPr>
          </a:lstStyle>
          <a:p>
            <a:fld id="{74F6EFAE-C8AF-4222-8E06-06B97CE7492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9A1BB4CC-117C-449C-B193-6623BCCC0C40}" type="slidenum">
              <a:rPr lang="en-US" altLang="en-US"/>
              <a:pPr/>
              <a:t>1</a:t>
            </a:fld>
            <a:endParaRPr lang="en-US" altLang="en-US"/>
          </a:p>
        </p:txBody>
      </p:sp>
      <p:sp>
        <p:nvSpPr>
          <p:cNvPr id="28675"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D597DC09-272F-47DA-8EE0-29AD86DF75FB}" type="slidenum">
              <a:rPr lang="en-US" altLang="en-US"/>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35DCDB00-3DB5-41E5-837A-2593707D5530}" type="slidenum">
              <a:rPr lang="en-US" altLang="en-US"/>
              <a:pPr/>
              <a:t>11</a:t>
            </a:fld>
            <a:endParaRPr lang="en-US" altLang="en-US"/>
          </a:p>
        </p:txBody>
      </p:sp>
      <p:sp>
        <p:nvSpPr>
          <p:cNvPr id="38915"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endParaRPr lang="en-US" alt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44198AC5-1EF5-4530-AD32-2558181E193A}" type="slidenum">
              <a:rPr lang="en-US" altLang="en-US"/>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16250B76-E139-4E7E-AB5B-E6EE88045A6C}" type="slidenum">
              <a:rPr lang="en-US" altLang="en-US"/>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15A4CBE7-C5C9-4DA1-95C8-2760124EAC8C}" type="slidenum">
              <a:rPr lang="en-US" altLang="en-US"/>
              <a:pPr/>
              <a:t>14</a:t>
            </a:fld>
            <a:endParaRPr lang="en-US" altLang="en-US"/>
          </a:p>
        </p:txBody>
      </p:sp>
      <p:sp>
        <p:nvSpPr>
          <p:cNvPr id="41987"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84CE74A0-BDE6-4450-90BB-91C29A318312}" type="slidenum">
              <a:rPr lang="en-US" altLang="en-US"/>
              <a:pPr/>
              <a:t>15</a:t>
            </a:fld>
            <a:endParaRPr lang="en-US" altLang="en-US"/>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96650C7D-39CD-48ED-960F-B8341860A3E5}" type="slidenum">
              <a:rPr lang="en-US" altLang="en-US"/>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A838365A-7548-4CA6-BEC0-4A77A71907F4}" type="slidenum">
              <a:rPr lang="en-US" altLang="en-US"/>
              <a:pPr/>
              <a:t>17</a:t>
            </a:fld>
            <a:endParaRPr lang="en-US" altLang="en-US"/>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446BA8F1-EA62-4643-8DA4-A24B83B21467}" type="slidenum">
              <a:rPr lang="en-US" altLang="en-US"/>
              <a:pPr/>
              <a:t>18</a:t>
            </a:fld>
            <a:endParaRPr lang="en-US" altLang="en-US"/>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2283860C-6A72-4286-B6D0-0B4129B761D7}" type="slidenum">
              <a:rPr lang="en-US" altLang="en-US"/>
              <a:pPr/>
              <a:t>19</a:t>
            </a:fld>
            <a:endParaRPr lang="en-US" altLang="en-US"/>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6D9E432B-C4DA-4E3A-B076-25316021F8F8}" type="slidenum">
              <a:rPr lang="en-US" altLang="en-US"/>
              <a:pPr/>
              <a:t>2</a:t>
            </a:fld>
            <a:endParaRPr lang="en-US" altLang="en-US"/>
          </a:p>
        </p:txBody>
      </p:sp>
      <p:sp>
        <p:nvSpPr>
          <p:cNvPr id="29699"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475E4C84-A1F9-4E18-9200-F44A3B0541CC}" type="slidenum">
              <a:rPr lang="en-US" altLang="en-US"/>
              <a:pPr/>
              <a:t>20</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7F923A93-8FB1-4C9E-873F-631C9396F882}" type="slidenum">
              <a:rPr lang="en-US" altLang="en-US"/>
              <a:pPr/>
              <a:t>21</a:t>
            </a:fld>
            <a:endParaRPr lang="en-US" altLang="en-US"/>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B768C4A0-3DE0-48F1-BF8A-AA8236572FBD}" type="slidenum">
              <a:rPr lang="en-US" altLang="en-US"/>
              <a:pPr/>
              <a:t>22</a:t>
            </a:fld>
            <a:endParaRPr lang="en-US" altLang="en-US"/>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5581AF22-9774-41F9-886C-CB303DC5EB2F}" type="slidenum">
              <a:rPr lang="en-US" altLang="en-US"/>
              <a:pPr/>
              <a:t>23</a:t>
            </a:fld>
            <a:endParaRPr lang="en-US" altLang="en-US"/>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458C0318-4B02-4708-A0B8-27E14FA71F15}" type="slidenum">
              <a:rPr lang="en-US" altLang="en-US"/>
              <a:pPr/>
              <a:t>3</a:t>
            </a:fld>
            <a:endParaRPr lang="en-US" altLang="en-US"/>
          </a:p>
        </p:txBody>
      </p:sp>
      <p:sp>
        <p:nvSpPr>
          <p:cNvPr id="30723"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C570535F-7B27-41C3-91EB-23BE49039EE6}" type="slidenum">
              <a:rPr lang="en-US" altLang="en-US"/>
              <a:pPr/>
              <a:t>4</a:t>
            </a:fld>
            <a:endParaRPr lang="en-US" altLang="en-US"/>
          </a:p>
        </p:txBody>
      </p:sp>
      <p:sp>
        <p:nvSpPr>
          <p:cNvPr id="31747"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C1CF75B8-B5F8-483E-AFAB-C8C3E47F007E}" type="slidenum">
              <a:rPr lang="en-US" altLang="en-US"/>
              <a:pPr/>
              <a:t>5</a:t>
            </a:fld>
            <a:endParaRPr lang="en-US" altLang="en-US"/>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Tx/>
              <a:buChar char="•"/>
            </a:pPr>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ABAEDCCB-3038-4CE1-982B-7BCB93E7D850}" type="slidenum">
              <a:rPr lang="en-US" altLang="en-US"/>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F0E15D9F-C95D-45D2-A9ED-EAEA4A52E520}" type="slidenum">
              <a:rPr lang="en-US" altLang="en-US"/>
              <a:pPr/>
              <a:t>7</a:t>
            </a:fld>
            <a:endParaRPr lang="en-US" altLang="en-US"/>
          </a:p>
        </p:txBody>
      </p:sp>
      <p:sp>
        <p:nvSpPr>
          <p:cNvPr id="34819"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DEE86724-7389-4EC3-A1F1-7B7C4119FE91}" type="slidenum">
              <a:rPr lang="en-US" altLang="en-US"/>
              <a:pPr/>
              <a:t>8</a:t>
            </a:fld>
            <a:endParaRPr lang="en-US" altLang="en-US"/>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fld id="{657C4CF4-2076-4A75-A8E1-953D71B0B937}" type="slidenum">
              <a:rPr lang="en-US" altLang="en-US"/>
              <a:pPr/>
              <a:t>9</a:t>
            </a:fld>
            <a:endParaRPr lang="en-US" altLang="en-US"/>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50"/>
          <p:cNvSpPr>
            <a:spLocks/>
          </p:cNvSpPr>
          <p:nvPr/>
        </p:nvSpPr>
        <p:spPr bwMode="blackWhite">
          <a:xfrm>
            <a:off x="20638" y="12700"/>
            <a:ext cx="8896350" cy="6780213"/>
          </a:xfrm>
          <a:custGeom>
            <a:avLst/>
            <a:gdLst>
              <a:gd name="T0" fmla="*/ 6300000 w 3985"/>
              <a:gd name="T1" fmla="*/ 0 h 3619"/>
              <a:gd name="T2" fmla="*/ 0 w 3985"/>
              <a:gd name="T3" fmla="*/ 1826667 h 3619"/>
              <a:gd name="T4" fmla="*/ 4842204 w 3985"/>
              <a:gd name="T5" fmla="*/ 6780213 h 3619"/>
              <a:gd name="T6" fmla="*/ 8896350 w 3985"/>
              <a:gd name="T7" fmla="*/ 2107693 h 3619"/>
              <a:gd name="T8" fmla="*/ 6300000 w 3985"/>
              <a:gd name="T9" fmla="*/ 0 h 3619"/>
              <a:gd name="T10" fmla="*/ 6300000 w 3985"/>
              <a:gd name="T11" fmla="*/ 0 h 36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 h="3619">
                <a:moveTo>
                  <a:pt x="2822" y="0"/>
                </a:moveTo>
                <a:lnTo>
                  <a:pt x="0" y="975"/>
                </a:lnTo>
                <a:lnTo>
                  <a:pt x="2169" y="3619"/>
                </a:lnTo>
                <a:lnTo>
                  <a:pt x="3985" y="1125"/>
                </a:lnTo>
                <a:lnTo>
                  <a:pt x="282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 name="Group 60"/>
          <p:cNvGrpSpPr>
            <a:grpSpLocks/>
          </p:cNvGrpSpPr>
          <p:nvPr/>
        </p:nvGrpSpPr>
        <p:grpSpPr bwMode="auto">
          <a:xfrm>
            <a:off x="195263" y="234950"/>
            <a:ext cx="3787775" cy="1778000"/>
            <a:chOff x="123" y="148"/>
            <a:chExt cx="2386" cy="1120"/>
          </a:xfrm>
        </p:grpSpPr>
        <p:sp>
          <p:nvSpPr>
            <p:cNvPr id="6" name="Freeform 28"/>
            <p:cNvSpPr>
              <a:spLocks/>
            </p:cNvSpPr>
            <p:nvPr userDrawn="1"/>
          </p:nvSpPr>
          <p:spPr bwMode="auto">
            <a:xfrm>
              <a:off x="177" y="177"/>
              <a:ext cx="2250" cy="1017"/>
            </a:xfrm>
            <a:custGeom>
              <a:avLst/>
              <a:gdLst>
                <a:gd name="T0" fmla="*/ 2250 w 794"/>
                <a:gd name="T1" fmla="*/ 970 h 414"/>
                <a:gd name="T2" fmla="*/ 2012 w 794"/>
                <a:gd name="T3" fmla="*/ 781 h 414"/>
                <a:gd name="T4" fmla="*/ 1576 w 794"/>
                <a:gd name="T5" fmla="*/ 516 h 414"/>
                <a:gd name="T6" fmla="*/ 201 w 794"/>
                <a:gd name="T7" fmla="*/ 0 h 414"/>
                <a:gd name="T8" fmla="*/ 65 w 794"/>
                <a:gd name="T9" fmla="*/ 49 h 414"/>
                <a:gd name="T10" fmla="*/ 0 w 794"/>
                <a:gd name="T11" fmla="*/ 204 h 414"/>
                <a:gd name="T12" fmla="*/ 79 w 794"/>
                <a:gd name="T13" fmla="*/ 381 h 414"/>
                <a:gd name="T14" fmla="*/ 1615 w 794"/>
                <a:gd name="T15" fmla="*/ 1005 h 414"/>
                <a:gd name="T16" fmla="*/ 1952 w 794"/>
                <a:gd name="T17" fmla="*/ 965 h 414"/>
                <a:gd name="T18" fmla="*/ 2224 w 794"/>
                <a:gd name="T19" fmla="*/ 1017 h 414"/>
                <a:gd name="T20" fmla="*/ 2250 w 794"/>
                <a:gd name="T21" fmla="*/ 970 h 414"/>
                <a:gd name="T22" fmla="*/ 2250 w 794"/>
                <a:gd name="T23" fmla="*/ 970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9"/>
            <p:cNvSpPr>
              <a:spLocks/>
            </p:cNvSpPr>
            <p:nvPr userDrawn="1"/>
          </p:nvSpPr>
          <p:spPr bwMode="auto">
            <a:xfrm>
              <a:off x="166" y="261"/>
              <a:ext cx="2244" cy="1007"/>
            </a:xfrm>
            <a:custGeom>
              <a:avLst/>
              <a:gdLst>
                <a:gd name="T0" fmla="*/ 194 w 1586"/>
                <a:gd name="T1" fmla="*/ 0 h 821"/>
                <a:gd name="T2" fmla="*/ 1883 w 1586"/>
                <a:gd name="T3" fmla="*/ 637 h 821"/>
                <a:gd name="T4" fmla="*/ 2020 w 1586"/>
                <a:gd name="T5" fmla="*/ 783 h 821"/>
                <a:gd name="T6" fmla="*/ 2244 w 1586"/>
                <a:gd name="T7" fmla="*/ 971 h 821"/>
                <a:gd name="T8" fmla="*/ 2214 w 1586"/>
                <a:gd name="T9" fmla="*/ 1007 h 821"/>
                <a:gd name="T10" fmla="*/ 1910 w 1586"/>
                <a:gd name="T11" fmla="*/ 965 h 821"/>
                <a:gd name="T12" fmla="*/ 1620 w 1586"/>
                <a:gd name="T13" fmla="*/ 995 h 821"/>
                <a:gd name="T14" fmla="*/ 59 w 1586"/>
                <a:gd name="T15" fmla="*/ 366 h 821"/>
                <a:gd name="T16" fmla="*/ 0 w 1586"/>
                <a:gd name="T17" fmla="*/ 184 h 821"/>
                <a:gd name="T18" fmla="*/ 65 w 1586"/>
                <a:gd name="T19" fmla="*/ 39 h 821"/>
                <a:gd name="T20" fmla="*/ 194 w 1586"/>
                <a:gd name="T21" fmla="*/ 0 h 821"/>
                <a:gd name="T22" fmla="*/ 194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30"/>
            <p:cNvSpPr>
              <a:spLocks/>
            </p:cNvSpPr>
            <p:nvPr userDrawn="1"/>
          </p:nvSpPr>
          <p:spPr bwMode="auto">
            <a:xfrm>
              <a:off x="474" y="344"/>
              <a:ext cx="1488" cy="919"/>
            </a:xfrm>
            <a:custGeom>
              <a:avLst/>
              <a:gdLst>
                <a:gd name="T0" fmla="*/ 0 w 1049"/>
                <a:gd name="T1" fmla="*/ 400 h 747"/>
                <a:gd name="T2" fmla="*/ 1308 w 1049"/>
                <a:gd name="T3" fmla="*/ 919 h 747"/>
                <a:gd name="T4" fmla="*/ 1332 w 1049"/>
                <a:gd name="T5" fmla="*/ 657 h 747"/>
                <a:gd name="T6" fmla="*/ 1488 w 1049"/>
                <a:gd name="T7" fmla="*/ 519 h 747"/>
                <a:gd name="T8" fmla="*/ 111 w 1049"/>
                <a:gd name="T9" fmla="*/ 0 h 747"/>
                <a:gd name="T10" fmla="*/ 0 w 1049"/>
                <a:gd name="T11" fmla="*/ 156 h 747"/>
                <a:gd name="T12" fmla="*/ 0 w 1049"/>
                <a:gd name="T13" fmla="*/ 400 h 747"/>
                <a:gd name="T14" fmla="*/ 0 w 1049"/>
                <a:gd name="T15" fmla="*/ 400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9" name="Group 57"/>
            <p:cNvGrpSpPr>
              <a:grpSpLocks/>
            </p:cNvGrpSpPr>
            <p:nvPr userDrawn="1"/>
          </p:nvGrpSpPr>
          <p:grpSpPr bwMode="auto">
            <a:xfrm>
              <a:off x="123" y="148"/>
              <a:ext cx="2386" cy="1081"/>
              <a:chOff x="123" y="148"/>
              <a:chExt cx="2386" cy="1081"/>
            </a:xfrm>
          </p:grpSpPr>
          <p:sp>
            <p:nvSpPr>
              <p:cNvPr id="10" name="Freeform 31"/>
              <p:cNvSpPr>
                <a:spLocks/>
              </p:cNvSpPr>
              <p:nvPr userDrawn="1"/>
            </p:nvSpPr>
            <p:spPr bwMode="auto">
              <a:xfrm>
                <a:off x="2005" y="934"/>
                <a:ext cx="212" cy="214"/>
              </a:xfrm>
              <a:custGeom>
                <a:avLst/>
                <a:gdLst>
                  <a:gd name="T0" fmla="*/ 155 w 150"/>
                  <a:gd name="T1" fmla="*/ 0 h 173"/>
                  <a:gd name="T2" fmla="*/ 57 w 150"/>
                  <a:gd name="T3" fmla="*/ 82 h 173"/>
                  <a:gd name="T4" fmla="*/ 0 w 150"/>
                  <a:gd name="T5" fmla="*/ 214 h 173"/>
                  <a:gd name="T6" fmla="*/ 113 w 150"/>
                  <a:gd name="T7" fmla="*/ 198 h 173"/>
                  <a:gd name="T8" fmla="*/ 146 w 150"/>
                  <a:gd name="T9" fmla="*/ 104 h 173"/>
                  <a:gd name="T10" fmla="*/ 212 w 150"/>
                  <a:gd name="T11" fmla="*/ 33 h 173"/>
                  <a:gd name="T12" fmla="*/ 155 w 150"/>
                  <a:gd name="T13" fmla="*/ 0 h 173"/>
                  <a:gd name="T14" fmla="*/ 155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32"/>
              <p:cNvSpPr>
                <a:spLocks/>
              </p:cNvSpPr>
              <p:nvPr userDrawn="1"/>
            </p:nvSpPr>
            <p:spPr bwMode="auto">
              <a:xfrm>
                <a:off x="123" y="148"/>
                <a:ext cx="2386" cy="1081"/>
              </a:xfrm>
              <a:custGeom>
                <a:avLst/>
                <a:gdLst>
                  <a:gd name="T0" fmla="*/ 221 w 1684"/>
                  <a:gd name="T1" fmla="*/ 0 h 880"/>
                  <a:gd name="T2" fmla="*/ 89 w 1684"/>
                  <a:gd name="T3" fmla="*/ 64 h 880"/>
                  <a:gd name="T4" fmla="*/ 0 w 1684"/>
                  <a:gd name="T5" fmla="*/ 256 h 880"/>
                  <a:gd name="T6" fmla="*/ 95 w 1684"/>
                  <a:gd name="T7" fmla="*/ 440 h 880"/>
                  <a:gd name="T8" fmla="*/ 1675 w 1684"/>
                  <a:gd name="T9" fmla="*/ 1065 h 880"/>
                  <a:gd name="T10" fmla="*/ 2015 w 1684"/>
                  <a:gd name="T11" fmla="*/ 1026 h 880"/>
                  <a:gd name="T12" fmla="*/ 2290 w 1684"/>
                  <a:gd name="T13" fmla="*/ 1081 h 880"/>
                  <a:gd name="T14" fmla="*/ 2386 w 1684"/>
                  <a:gd name="T15" fmla="*/ 993 h 880"/>
                  <a:gd name="T16" fmla="*/ 2128 w 1684"/>
                  <a:gd name="T17" fmla="*/ 816 h 880"/>
                  <a:gd name="T18" fmla="*/ 2023 w 1684"/>
                  <a:gd name="T19" fmla="*/ 629 h 880"/>
                  <a:gd name="T20" fmla="*/ 1940 w 1684"/>
                  <a:gd name="T21" fmla="*/ 647 h 880"/>
                  <a:gd name="T22" fmla="*/ 2039 w 1684"/>
                  <a:gd name="T23" fmla="*/ 816 h 880"/>
                  <a:gd name="T24" fmla="*/ 2236 w 1684"/>
                  <a:gd name="T25" fmla="*/ 995 h 880"/>
                  <a:gd name="T26" fmla="*/ 2002 w 1684"/>
                  <a:gd name="T27" fmla="*/ 967 h 880"/>
                  <a:gd name="T28" fmla="*/ 1727 w 1684"/>
                  <a:gd name="T29" fmla="*/ 1000 h 880"/>
                  <a:gd name="T30" fmla="*/ 1778 w 1684"/>
                  <a:gd name="T31" fmla="*/ 798 h 880"/>
                  <a:gd name="T32" fmla="*/ 1896 w 1684"/>
                  <a:gd name="T33" fmla="*/ 661 h 880"/>
                  <a:gd name="T34" fmla="*/ 1758 w 1684"/>
                  <a:gd name="T35" fmla="*/ 678 h 880"/>
                  <a:gd name="T36" fmla="*/ 1651 w 1684"/>
                  <a:gd name="T37" fmla="*/ 808 h 880"/>
                  <a:gd name="T38" fmla="*/ 1614 w 1684"/>
                  <a:gd name="T39" fmla="*/ 972 h 880"/>
                  <a:gd name="T40" fmla="*/ 152 w 1684"/>
                  <a:gd name="T41" fmla="*/ 381 h 880"/>
                  <a:gd name="T42" fmla="*/ 113 w 1684"/>
                  <a:gd name="T43" fmla="*/ 264 h 880"/>
                  <a:gd name="T44" fmla="*/ 146 w 1684"/>
                  <a:gd name="T45" fmla="*/ 117 h 880"/>
                  <a:gd name="T46" fmla="*/ 307 w 1684"/>
                  <a:gd name="T47" fmla="*/ 0 h 880"/>
                  <a:gd name="T48" fmla="*/ 221 w 1684"/>
                  <a:gd name="T49" fmla="*/ 0 h 880"/>
                  <a:gd name="T50" fmla="*/ 221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33"/>
              <p:cNvSpPr>
                <a:spLocks/>
              </p:cNvSpPr>
              <p:nvPr userDrawn="1"/>
            </p:nvSpPr>
            <p:spPr bwMode="auto">
              <a:xfrm>
                <a:off x="324" y="158"/>
                <a:ext cx="1686" cy="614"/>
              </a:xfrm>
              <a:custGeom>
                <a:avLst/>
                <a:gdLst>
                  <a:gd name="T0" fmla="*/ 142 w 1190"/>
                  <a:gd name="T1" fmla="*/ 0 h 500"/>
                  <a:gd name="T2" fmla="*/ 1686 w 1190"/>
                  <a:gd name="T3" fmla="*/ 602 h 500"/>
                  <a:gd name="T4" fmla="*/ 1524 w 1190"/>
                  <a:gd name="T5" fmla="*/ 614 h 500"/>
                  <a:gd name="T6" fmla="*/ 0 w 1190"/>
                  <a:gd name="T7" fmla="*/ 33 h 500"/>
                  <a:gd name="T8" fmla="*/ 142 w 1190"/>
                  <a:gd name="T9" fmla="*/ 0 h 500"/>
                  <a:gd name="T10" fmla="*/ 142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34"/>
              <p:cNvSpPr>
                <a:spLocks/>
              </p:cNvSpPr>
              <p:nvPr userDrawn="1"/>
            </p:nvSpPr>
            <p:spPr bwMode="auto">
              <a:xfrm>
                <a:off x="409" y="251"/>
                <a:ext cx="227" cy="410"/>
              </a:xfrm>
              <a:custGeom>
                <a:avLst/>
                <a:gdLst>
                  <a:gd name="T0" fmla="*/ 165 w 160"/>
                  <a:gd name="T1" fmla="*/ 0 h 335"/>
                  <a:gd name="T2" fmla="*/ 27 w 160"/>
                  <a:gd name="T3" fmla="*/ 130 h 335"/>
                  <a:gd name="T4" fmla="*/ 0 w 160"/>
                  <a:gd name="T5" fmla="*/ 281 h 335"/>
                  <a:gd name="T6" fmla="*/ 47 w 160"/>
                  <a:gd name="T7" fmla="*/ 384 h 335"/>
                  <a:gd name="T8" fmla="*/ 133 w 160"/>
                  <a:gd name="T9" fmla="*/ 410 h 335"/>
                  <a:gd name="T10" fmla="*/ 108 w 160"/>
                  <a:gd name="T11" fmla="*/ 188 h 335"/>
                  <a:gd name="T12" fmla="*/ 227 w 160"/>
                  <a:gd name="T13" fmla="*/ 21 h 335"/>
                  <a:gd name="T14" fmla="*/ 165 w 160"/>
                  <a:gd name="T15" fmla="*/ 0 h 335"/>
                  <a:gd name="T16" fmla="*/ 165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35"/>
              <p:cNvSpPr>
                <a:spLocks/>
              </p:cNvSpPr>
              <p:nvPr userDrawn="1"/>
            </p:nvSpPr>
            <p:spPr bwMode="auto">
              <a:xfrm>
                <a:off x="846" y="536"/>
                <a:ext cx="691" cy="364"/>
              </a:xfrm>
              <a:custGeom>
                <a:avLst/>
                <a:gdLst>
                  <a:gd name="T0" fmla="*/ 20 w 489"/>
                  <a:gd name="T1" fmla="*/ 42 h 296"/>
                  <a:gd name="T2" fmla="*/ 226 w 489"/>
                  <a:gd name="T3" fmla="*/ 81 h 296"/>
                  <a:gd name="T4" fmla="*/ 458 w 489"/>
                  <a:gd name="T5" fmla="*/ 168 h 296"/>
                  <a:gd name="T6" fmla="*/ 622 w 489"/>
                  <a:gd name="T7" fmla="*/ 299 h 296"/>
                  <a:gd name="T8" fmla="*/ 461 w 489"/>
                  <a:gd name="T9" fmla="*/ 283 h 296"/>
                  <a:gd name="T10" fmla="*/ 196 w 489"/>
                  <a:gd name="T11" fmla="*/ 180 h 296"/>
                  <a:gd name="T12" fmla="*/ 71 w 489"/>
                  <a:gd name="T13" fmla="*/ 98 h 296"/>
                  <a:gd name="T14" fmla="*/ 151 w 489"/>
                  <a:gd name="T15" fmla="*/ 200 h 296"/>
                  <a:gd name="T16" fmla="*/ 384 w 489"/>
                  <a:gd name="T17" fmla="*/ 332 h 296"/>
                  <a:gd name="T18" fmla="*/ 658 w 489"/>
                  <a:gd name="T19" fmla="*/ 364 h 296"/>
                  <a:gd name="T20" fmla="*/ 691 w 489"/>
                  <a:gd name="T21" fmla="*/ 275 h 296"/>
                  <a:gd name="T22" fmla="*/ 557 w 489"/>
                  <a:gd name="T23" fmla="*/ 148 h 296"/>
                  <a:gd name="T24" fmla="*/ 240 w 489"/>
                  <a:gd name="T25" fmla="*/ 21 h 296"/>
                  <a:gd name="T26" fmla="*/ 0 w 489"/>
                  <a:gd name="T27" fmla="*/ 0 h 296"/>
                  <a:gd name="T28" fmla="*/ 20 w 489"/>
                  <a:gd name="T29" fmla="*/ 42 h 296"/>
                  <a:gd name="T30" fmla="*/ 20 w 489"/>
                  <a:gd name="T31" fmla="*/ 42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5" name="Group 59"/>
          <p:cNvGrpSpPr>
            <a:grpSpLocks/>
          </p:cNvGrpSpPr>
          <p:nvPr/>
        </p:nvGrpSpPr>
        <p:grpSpPr bwMode="auto">
          <a:xfrm>
            <a:off x="7915275" y="4368800"/>
            <a:ext cx="742950" cy="1058863"/>
            <a:chOff x="4986" y="2752"/>
            <a:chExt cx="468" cy="667"/>
          </a:xfrm>
        </p:grpSpPr>
        <p:sp>
          <p:nvSpPr>
            <p:cNvPr id="16" name="Freeform 37"/>
            <p:cNvSpPr>
              <a:spLocks/>
            </p:cNvSpPr>
            <p:nvPr userDrawn="1"/>
          </p:nvSpPr>
          <p:spPr bwMode="auto">
            <a:xfrm rot="7320404">
              <a:off x="4909" y="2936"/>
              <a:ext cx="629" cy="293"/>
            </a:xfrm>
            <a:custGeom>
              <a:avLst/>
              <a:gdLst>
                <a:gd name="T0" fmla="*/ 629 w 794"/>
                <a:gd name="T1" fmla="*/ 280 h 414"/>
                <a:gd name="T2" fmla="*/ 562 w 794"/>
                <a:gd name="T3" fmla="*/ 225 h 414"/>
                <a:gd name="T4" fmla="*/ 440 w 794"/>
                <a:gd name="T5" fmla="*/ 149 h 414"/>
                <a:gd name="T6" fmla="*/ 56 w 794"/>
                <a:gd name="T7" fmla="*/ 0 h 414"/>
                <a:gd name="T8" fmla="*/ 18 w 794"/>
                <a:gd name="T9" fmla="*/ 14 h 414"/>
                <a:gd name="T10" fmla="*/ 0 w 794"/>
                <a:gd name="T11" fmla="*/ 59 h 414"/>
                <a:gd name="T12" fmla="*/ 22 w 794"/>
                <a:gd name="T13" fmla="*/ 110 h 414"/>
                <a:gd name="T14" fmla="*/ 452 w 794"/>
                <a:gd name="T15" fmla="*/ 289 h 414"/>
                <a:gd name="T16" fmla="*/ 546 w 794"/>
                <a:gd name="T17" fmla="*/ 278 h 414"/>
                <a:gd name="T18" fmla="*/ 622 w 794"/>
                <a:gd name="T19" fmla="*/ 293 h 414"/>
                <a:gd name="T20" fmla="*/ 629 w 794"/>
                <a:gd name="T21" fmla="*/ 280 h 414"/>
                <a:gd name="T22" fmla="*/ 629 w 794"/>
                <a:gd name="T23" fmla="*/ 280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38"/>
            <p:cNvSpPr>
              <a:spLocks/>
            </p:cNvSpPr>
            <p:nvPr userDrawn="1"/>
          </p:nvSpPr>
          <p:spPr bwMode="auto">
            <a:xfrm rot="7320404">
              <a:off x="4893" y="2923"/>
              <a:ext cx="627" cy="290"/>
            </a:xfrm>
            <a:custGeom>
              <a:avLst/>
              <a:gdLst>
                <a:gd name="T0" fmla="*/ 54 w 1586"/>
                <a:gd name="T1" fmla="*/ 0 h 821"/>
                <a:gd name="T2" fmla="*/ 526 w 1586"/>
                <a:gd name="T3" fmla="*/ 183 h 821"/>
                <a:gd name="T4" fmla="*/ 565 w 1586"/>
                <a:gd name="T5" fmla="*/ 225 h 821"/>
                <a:gd name="T6" fmla="*/ 627 w 1586"/>
                <a:gd name="T7" fmla="*/ 280 h 821"/>
                <a:gd name="T8" fmla="*/ 619 w 1586"/>
                <a:gd name="T9" fmla="*/ 290 h 821"/>
                <a:gd name="T10" fmla="*/ 534 w 1586"/>
                <a:gd name="T11" fmla="*/ 278 h 821"/>
                <a:gd name="T12" fmla="*/ 453 w 1586"/>
                <a:gd name="T13" fmla="*/ 286 h 821"/>
                <a:gd name="T14" fmla="*/ 17 w 1586"/>
                <a:gd name="T15" fmla="*/ 105 h 821"/>
                <a:gd name="T16" fmla="*/ 0 w 1586"/>
                <a:gd name="T17" fmla="*/ 53 h 821"/>
                <a:gd name="T18" fmla="*/ 18 w 1586"/>
                <a:gd name="T19" fmla="*/ 11 h 821"/>
                <a:gd name="T20" fmla="*/ 54 w 1586"/>
                <a:gd name="T21" fmla="*/ 0 h 821"/>
                <a:gd name="T22" fmla="*/ 54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39"/>
            <p:cNvSpPr>
              <a:spLocks/>
            </p:cNvSpPr>
            <p:nvPr userDrawn="1"/>
          </p:nvSpPr>
          <p:spPr bwMode="auto">
            <a:xfrm rot="7320404">
              <a:off x="5000" y="2913"/>
              <a:ext cx="416" cy="265"/>
            </a:xfrm>
            <a:custGeom>
              <a:avLst/>
              <a:gdLst>
                <a:gd name="T0" fmla="*/ 0 w 1049"/>
                <a:gd name="T1" fmla="*/ 115 h 747"/>
                <a:gd name="T2" fmla="*/ 366 w 1049"/>
                <a:gd name="T3" fmla="*/ 265 h 747"/>
                <a:gd name="T4" fmla="*/ 372 w 1049"/>
                <a:gd name="T5" fmla="*/ 189 h 747"/>
                <a:gd name="T6" fmla="*/ 416 w 1049"/>
                <a:gd name="T7" fmla="*/ 150 h 747"/>
                <a:gd name="T8" fmla="*/ 31 w 1049"/>
                <a:gd name="T9" fmla="*/ 0 h 747"/>
                <a:gd name="T10" fmla="*/ 0 w 1049"/>
                <a:gd name="T11" fmla="*/ 45 h 747"/>
                <a:gd name="T12" fmla="*/ 0 w 1049"/>
                <a:gd name="T13" fmla="*/ 115 h 747"/>
                <a:gd name="T14" fmla="*/ 0 w 1049"/>
                <a:gd name="T15" fmla="*/ 115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9" name="Group 58"/>
            <p:cNvGrpSpPr>
              <a:grpSpLocks/>
            </p:cNvGrpSpPr>
            <p:nvPr userDrawn="1"/>
          </p:nvGrpSpPr>
          <p:grpSpPr bwMode="auto">
            <a:xfrm>
              <a:off x="4986" y="2752"/>
              <a:ext cx="469" cy="667"/>
              <a:chOff x="4986" y="2752"/>
              <a:chExt cx="469" cy="667"/>
            </a:xfrm>
          </p:grpSpPr>
          <p:sp>
            <p:nvSpPr>
              <p:cNvPr id="20" name="Freeform 40"/>
              <p:cNvSpPr>
                <a:spLocks/>
              </p:cNvSpPr>
              <p:nvPr userDrawn="1"/>
            </p:nvSpPr>
            <p:spPr bwMode="auto">
              <a:xfrm rot="7320404">
                <a:off x="4987" y="3190"/>
                <a:ext cx="59" cy="61"/>
              </a:xfrm>
              <a:custGeom>
                <a:avLst/>
                <a:gdLst>
                  <a:gd name="T0" fmla="*/ 43 w 150"/>
                  <a:gd name="T1" fmla="*/ 0 h 173"/>
                  <a:gd name="T2" fmla="*/ 16 w 150"/>
                  <a:gd name="T3" fmla="*/ 23 h 173"/>
                  <a:gd name="T4" fmla="*/ 0 w 150"/>
                  <a:gd name="T5" fmla="*/ 61 h 173"/>
                  <a:gd name="T6" fmla="*/ 31 w 150"/>
                  <a:gd name="T7" fmla="*/ 56 h 173"/>
                  <a:gd name="T8" fmla="*/ 41 w 150"/>
                  <a:gd name="T9" fmla="*/ 30 h 173"/>
                  <a:gd name="T10" fmla="*/ 59 w 150"/>
                  <a:gd name="T11" fmla="*/ 10 h 173"/>
                  <a:gd name="T12" fmla="*/ 43 w 150"/>
                  <a:gd name="T13" fmla="*/ 0 h 173"/>
                  <a:gd name="T14" fmla="*/ 43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41"/>
              <p:cNvSpPr>
                <a:spLocks/>
              </p:cNvSpPr>
              <p:nvPr userDrawn="1"/>
            </p:nvSpPr>
            <p:spPr bwMode="auto">
              <a:xfrm rot="7320404">
                <a:off x="4887" y="2930"/>
                <a:ext cx="667" cy="311"/>
              </a:xfrm>
              <a:custGeom>
                <a:avLst/>
                <a:gdLst>
                  <a:gd name="T0" fmla="*/ 62 w 1684"/>
                  <a:gd name="T1" fmla="*/ 0 h 880"/>
                  <a:gd name="T2" fmla="*/ 25 w 1684"/>
                  <a:gd name="T3" fmla="*/ 18 h 880"/>
                  <a:gd name="T4" fmla="*/ 0 w 1684"/>
                  <a:gd name="T5" fmla="*/ 74 h 880"/>
                  <a:gd name="T6" fmla="*/ 27 w 1684"/>
                  <a:gd name="T7" fmla="*/ 127 h 880"/>
                  <a:gd name="T8" fmla="*/ 468 w 1684"/>
                  <a:gd name="T9" fmla="*/ 306 h 880"/>
                  <a:gd name="T10" fmla="*/ 563 w 1684"/>
                  <a:gd name="T11" fmla="*/ 295 h 880"/>
                  <a:gd name="T12" fmla="*/ 640 w 1684"/>
                  <a:gd name="T13" fmla="*/ 311 h 880"/>
                  <a:gd name="T14" fmla="*/ 667 w 1684"/>
                  <a:gd name="T15" fmla="*/ 286 h 880"/>
                  <a:gd name="T16" fmla="*/ 595 w 1684"/>
                  <a:gd name="T17" fmla="*/ 235 h 880"/>
                  <a:gd name="T18" fmla="*/ 566 w 1684"/>
                  <a:gd name="T19" fmla="*/ 181 h 880"/>
                  <a:gd name="T20" fmla="*/ 542 w 1684"/>
                  <a:gd name="T21" fmla="*/ 186 h 880"/>
                  <a:gd name="T22" fmla="*/ 570 w 1684"/>
                  <a:gd name="T23" fmla="*/ 235 h 880"/>
                  <a:gd name="T24" fmla="*/ 625 w 1684"/>
                  <a:gd name="T25" fmla="*/ 286 h 880"/>
                  <a:gd name="T26" fmla="*/ 560 w 1684"/>
                  <a:gd name="T27" fmla="*/ 278 h 880"/>
                  <a:gd name="T28" fmla="*/ 483 w 1684"/>
                  <a:gd name="T29" fmla="*/ 288 h 880"/>
                  <a:gd name="T30" fmla="*/ 497 w 1684"/>
                  <a:gd name="T31" fmla="*/ 230 h 880"/>
                  <a:gd name="T32" fmla="*/ 530 w 1684"/>
                  <a:gd name="T33" fmla="*/ 190 h 880"/>
                  <a:gd name="T34" fmla="*/ 492 w 1684"/>
                  <a:gd name="T35" fmla="*/ 195 h 880"/>
                  <a:gd name="T36" fmla="*/ 461 w 1684"/>
                  <a:gd name="T37" fmla="*/ 233 h 880"/>
                  <a:gd name="T38" fmla="*/ 451 w 1684"/>
                  <a:gd name="T39" fmla="*/ 280 h 880"/>
                  <a:gd name="T40" fmla="*/ 42 w 1684"/>
                  <a:gd name="T41" fmla="*/ 110 h 880"/>
                  <a:gd name="T42" fmla="*/ 32 w 1684"/>
                  <a:gd name="T43" fmla="*/ 76 h 880"/>
                  <a:gd name="T44" fmla="*/ 41 w 1684"/>
                  <a:gd name="T45" fmla="*/ 34 h 880"/>
                  <a:gd name="T46" fmla="*/ 86 w 1684"/>
                  <a:gd name="T47" fmla="*/ 0 h 880"/>
                  <a:gd name="T48" fmla="*/ 62 w 1684"/>
                  <a:gd name="T49" fmla="*/ 0 h 880"/>
                  <a:gd name="T50" fmla="*/ 62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42"/>
              <p:cNvSpPr>
                <a:spLocks/>
              </p:cNvSpPr>
              <p:nvPr userDrawn="1"/>
            </p:nvSpPr>
            <p:spPr bwMode="auto">
              <a:xfrm rot="7320404">
                <a:off x="5062" y="2997"/>
                <a:ext cx="472" cy="176"/>
              </a:xfrm>
              <a:custGeom>
                <a:avLst/>
                <a:gdLst>
                  <a:gd name="T0" fmla="*/ 40 w 1190"/>
                  <a:gd name="T1" fmla="*/ 0 h 500"/>
                  <a:gd name="T2" fmla="*/ 472 w 1190"/>
                  <a:gd name="T3" fmla="*/ 172 h 500"/>
                  <a:gd name="T4" fmla="*/ 427 w 1190"/>
                  <a:gd name="T5" fmla="*/ 176 h 500"/>
                  <a:gd name="T6" fmla="*/ 0 w 1190"/>
                  <a:gd name="T7" fmla="*/ 10 h 500"/>
                  <a:gd name="T8" fmla="*/ 40 w 1190"/>
                  <a:gd name="T9" fmla="*/ 0 h 500"/>
                  <a:gd name="T10" fmla="*/ 40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43"/>
              <p:cNvSpPr>
                <a:spLocks/>
              </p:cNvSpPr>
              <p:nvPr userDrawn="1"/>
            </p:nvSpPr>
            <p:spPr bwMode="auto">
              <a:xfrm rot="7320404">
                <a:off x="5364" y="2873"/>
                <a:ext cx="63" cy="118"/>
              </a:xfrm>
              <a:custGeom>
                <a:avLst/>
                <a:gdLst>
                  <a:gd name="T0" fmla="*/ 46 w 160"/>
                  <a:gd name="T1" fmla="*/ 0 h 335"/>
                  <a:gd name="T2" fmla="*/ 7 w 160"/>
                  <a:gd name="T3" fmla="*/ 37 h 335"/>
                  <a:gd name="T4" fmla="*/ 0 w 160"/>
                  <a:gd name="T5" fmla="*/ 81 h 335"/>
                  <a:gd name="T6" fmla="*/ 13 w 160"/>
                  <a:gd name="T7" fmla="*/ 111 h 335"/>
                  <a:gd name="T8" fmla="*/ 37 w 160"/>
                  <a:gd name="T9" fmla="*/ 118 h 335"/>
                  <a:gd name="T10" fmla="*/ 30 w 160"/>
                  <a:gd name="T11" fmla="*/ 54 h 335"/>
                  <a:gd name="T12" fmla="*/ 63 w 160"/>
                  <a:gd name="T13" fmla="*/ 6 h 335"/>
                  <a:gd name="T14" fmla="*/ 46 w 160"/>
                  <a:gd name="T15" fmla="*/ 0 h 335"/>
                  <a:gd name="T16" fmla="*/ 46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44"/>
              <p:cNvSpPr>
                <a:spLocks/>
              </p:cNvSpPr>
              <p:nvPr userDrawn="1"/>
            </p:nvSpPr>
            <p:spPr bwMode="auto">
              <a:xfrm rot="7320404">
                <a:off x="5137" y="3000"/>
                <a:ext cx="193" cy="104"/>
              </a:xfrm>
              <a:custGeom>
                <a:avLst/>
                <a:gdLst>
                  <a:gd name="T0" fmla="*/ 6 w 489"/>
                  <a:gd name="T1" fmla="*/ 12 h 296"/>
                  <a:gd name="T2" fmla="*/ 63 w 489"/>
                  <a:gd name="T3" fmla="*/ 23 h 296"/>
                  <a:gd name="T4" fmla="*/ 128 w 489"/>
                  <a:gd name="T5" fmla="*/ 48 h 296"/>
                  <a:gd name="T6" fmla="*/ 174 w 489"/>
                  <a:gd name="T7" fmla="*/ 85 h 296"/>
                  <a:gd name="T8" fmla="*/ 129 w 489"/>
                  <a:gd name="T9" fmla="*/ 81 h 296"/>
                  <a:gd name="T10" fmla="*/ 55 w 489"/>
                  <a:gd name="T11" fmla="*/ 51 h 296"/>
                  <a:gd name="T12" fmla="*/ 20 w 489"/>
                  <a:gd name="T13" fmla="*/ 28 h 296"/>
                  <a:gd name="T14" fmla="*/ 42 w 489"/>
                  <a:gd name="T15" fmla="*/ 57 h 296"/>
                  <a:gd name="T16" fmla="*/ 107 w 489"/>
                  <a:gd name="T17" fmla="*/ 95 h 296"/>
                  <a:gd name="T18" fmla="*/ 184 w 489"/>
                  <a:gd name="T19" fmla="*/ 104 h 296"/>
                  <a:gd name="T20" fmla="*/ 193 w 489"/>
                  <a:gd name="T21" fmla="*/ 79 h 296"/>
                  <a:gd name="T22" fmla="*/ 156 w 489"/>
                  <a:gd name="T23" fmla="*/ 42 h 296"/>
                  <a:gd name="T24" fmla="*/ 67 w 489"/>
                  <a:gd name="T25" fmla="*/ 6 h 296"/>
                  <a:gd name="T26" fmla="*/ 0 w 489"/>
                  <a:gd name="T27" fmla="*/ 0 h 296"/>
                  <a:gd name="T28" fmla="*/ 6 w 489"/>
                  <a:gd name="T29" fmla="*/ 12 h 296"/>
                  <a:gd name="T30" fmla="*/ 6 w 489"/>
                  <a:gd name="T31" fmla="*/ 12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25" name="Freeform 45"/>
          <p:cNvSpPr>
            <a:spLocks/>
          </p:cNvSpPr>
          <p:nvPr/>
        </p:nvSpPr>
        <p:spPr bwMode="auto">
          <a:xfrm>
            <a:off x="901700" y="5054600"/>
            <a:ext cx="6807200" cy="728663"/>
          </a:xfrm>
          <a:custGeom>
            <a:avLst/>
            <a:gdLst>
              <a:gd name="T0" fmla="*/ 0 w 4288"/>
              <a:gd name="T1" fmla="*/ 0 h 459"/>
              <a:gd name="T2" fmla="*/ 1295400 w 4288"/>
              <a:gd name="T3" fmla="*/ 406400 h 459"/>
              <a:gd name="T4" fmla="*/ 2476500 w 4288"/>
              <a:gd name="T5" fmla="*/ 228600 h 459"/>
              <a:gd name="T6" fmla="*/ 2946400 w 4288"/>
              <a:gd name="T7" fmla="*/ 596900 h 459"/>
              <a:gd name="T8" fmla="*/ 3721100 w 4288"/>
              <a:gd name="T9" fmla="*/ 241300 h 459"/>
              <a:gd name="T10" fmla="*/ 5613400 w 4288"/>
              <a:gd name="T11" fmla="*/ 723900 h 459"/>
              <a:gd name="T12" fmla="*/ 6807200 w 4288"/>
              <a:gd name="T13" fmla="*/ 215900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Freeform 49"/>
          <p:cNvSpPr>
            <a:spLocks/>
          </p:cNvSpPr>
          <p:nvPr/>
        </p:nvSpPr>
        <p:spPr bwMode="auto">
          <a:xfrm>
            <a:off x="4076700" y="1930400"/>
            <a:ext cx="889000" cy="381000"/>
          </a:xfrm>
          <a:custGeom>
            <a:avLst/>
            <a:gdLst>
              <a:gd name="T0" fmla="*/ 0 w 560"/>
              <a:gd name="T1" fmla="*/ 50800 h 240"/>
              <a:gd name="T2" fmla="*/ 444500 w 560"/>
              <a:gd name="T3" fmla="*/ 228600 h 240"/>
              <a:gd name="T4" fmla="*/ 711200 w 560"/>
              <a:gd name="T5" fmla="*/ 25400 h 240"/>
              <a:gd name="T6" fmla="*/ 889000 w 560"/>
              <a:gd name="T7" fmla="*/ 381000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4" name="Rectangle 2"/>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smtClean="0"/>
              <a:t>Click to edit Master subtitle style</a:t>
            </a:r>
            <a:endParaRPr lang="en-US"/>
          </a:p>
        </p:txBody>
      </p:sp>
      <p:sp>
        <p:nvSpPr>
          <p:cNvPr id="27"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28" name="Rectangle 5"/>
          <p:cNvSpPr>
            <a:spLocks noGrp="1" noChangeArrowheads="1"/>
          </p:cNvSpPr>
          <p:nvPr>
            <p:ph type="ftr" sz="quarter" idx="11"/>
          </p:nvPr>
        </p:nvSpPr>
        <p:spPr>
          <a:xfrm>
            <a:off x="3124200" y="6248400"/>
            <a:ext cx="2895600" cy="457200"/>
          </a:xfrm>
        </p:spPr>
        <p:txBody>
          <a:bodyPr/>
          <a:lstStyle>
            <a:lvl1pPr>
              <a:defRPr/>
            </a:lvl1pPr>
          </a:lstStyle>
          <a:p>
            <a:pPr>
              <a:defRPr/>
            </a:pPr>
            <a:r>
              <a:rPr lang="en-US"/>
              <a:t>Reference Perry Potter Fundamentals of Nursing 7th ed. </a:t>
            </a:r>
          </a:p>
        </p:txBody>
      </p:sp>
      <p:sp>
        <p:nvSpPr>
          <p:cNvPr id="29" name="Rectangle 6"/>
          <p:cNvSpPr>
            <a:spLocks noGrp="1" noChangeArrowheads="1"/>
          </p:cNvSpPr>
          <p:nvPr>
            <p:ph type="sldNum" sz="quarter" idx="12"/>
          </p:nvPr>
        </p:nvSpPr>
        <p:spPr>
          <a:xfrm>
            <a:off x="6553200" y="6248400"/>
            <a:ext cx="1905000" cy="457200"/>
          </a:xfrm>
        </p:spPr>
        <p:txBody>
          <a:bodyPr/>
          <a:lstStyle>
            <a:lvl1pPr>
              <a:defRPr/>
            </a:lvl1pPr>
          </a:lstStyle>
          <a:p>
            <a:fld id="{95F70616-653F-4C0D-BF76-B9A3A86BAD61}" type="slidenum">
              <a:rPr lang="en-US" altLang="en-US"/>
              <a:pPr/>
              <a:t>‹#›</a:t>
            </a:fld>
            <a:endParaRPr lang="en-US" altLang="en-US"/>
          </a:p>
        </p:txBody>
      </p:sp>
    </p:spTree>
    <p:extLst>
      <p:ext uri="{BB962C8B-B14F-4D97-AF65-F5344CB8AC3E}">
        <p14:creationId xmlns:p14="http://schemas.microsoft.com/office/powerpoint/2010/main" val="3152933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6" name="Rectangle 6"/>
          <p:cNvSpPr>
            <a:spLocks noGrp="1" noChangeArrowheads="1"/>
          </p:cNvSpPr>
          <p:nvPr>
            <p:ph type="sldNum" sz="quarter" idx="12"/>
          </p:nvPr>
        </p:nvSpPr>
        <p:spPr>
          <a:ln/>
        </p:spPr>
        <p:txBody>
          <a:bodyPr/>
          <a:lstStyle>
            <a:lvl1pPr>
              <a:defRPr/>
            </a:lvl1pPr>
          </a:lstStyle>
          <a:p>
            <a:fld id="{80EA247C-8FC9-4169-9751-4E021E02E29B}" type="slidenum">
              <a:rPr lang="en-US" altLang="en-US"/>
              <a:pPr/>
              <a:t>‹#›</a:t>
            </a:fld>
            <a:endParaRPr lang="en-US" altLang="en-US"/>
          </a:p>
        </p:txBody>
      </p:sp>
    </p:spTree>
    <p:extLst>
      <p:ext uri="{BB962C8B-B14F-4D97-AF65-F5344CB8AC3E}">
        <p14:creationId xmlns:p14="http://schemas.microsoft.com/office/powerpoint/2010/main" val="1584983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6" name="Rectangle 6"/>
          <p:cNvSpPr>
            <a:spLocks noGrp="1" noChangeArrowheads="1"/>
          </p:cNvSpPr>
          <p:nvPr>
            <p:ph type="sldNum" sz="quarter" idx="12"/>
          </p:nvPr>
        </p:nvSpPr>
        <p:spPr>
          <a:ln/>
        </p:spPr>
        <p:txBody>
          <a:bodyPr/>
          <a:lstStyle>
            <a:lvl1pPr>
              <a:defRPr/>
            </a:lvl1pPr>
          </a:lstStyle>
          <a:p>
            <a:fld id="{808767F8-1272-404C-B75A-A2E15983B7F9}" type="slidenum">
              <a:rPr lang="en-US" altLang="en-US"/>
              <a:pPr/>
              <a:t>‹#›</a:t>
            </a:fld>
            <a:endParaRPr lang="en-US" altLang="en-US"/>
          </a:p>
        </p:txBody>
      </p:sp>
    </p:spTree>
    <p:extLst>
      <p:ext uri="{BB962C8B-B14F-4D97-AF65-F5344CB8AC3E}">
        <p14:creationId xmlns:p14="http://schemas.microsoft.com/office/powerpoint/2010/main" val="1953753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19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41475"/>
            <a:ext cx="7772400" cy="4454525"/>
          </a:xfrm>
        </p:spPr>
        <p:txBody>
          <a:bodyPr/>
          <a:lstStyle/>
          <a:p>
            <a:pPr lvl="0"/>
            <a:endParaRPr lang="en-US" noProof="0" smtClean="0"/>
          </a:p>
        </p:txBody>
      </p:sp>
    </p:spTree>
    <p:extLst>
      <p:ext uri="{BB962C8B-B14F-4D97-AF65-F5344CB8AC3E}">
        <p14:creationId xmlns:p14="http://schemas.microsoft.com/office/powerpoint/2010/main" val="2377202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105098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555555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790742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720014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8" name="Footer Placeholder 7"/>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9" name="Slide Number Placeholder 8"/>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1915644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4" name="Footer Placeholder 3"/>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5" name="Slide Number Placeholder 4"/>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982503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3" name="Footer Placeholder 2"/>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4" name="Slide Number Placeholder 3"/>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168984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6" name="Rectangle 6"/>
          <p:cNvSpPr>
            <a:spLocks noGrp="1" noChangeArrowheads="1"/>
          </p:cNvSpPr>
          <p:nvPr>
            <p:ph type="sldNum" sz="quarter" idx="12"/>
          </p:nvPr>
        </p:nvSpPr>
        <p:spPr>
          <a:ln/>
        </p:spPr>
        <p:txBody>
          <a:bodyPr/>
          <a:lstStyle>
            <a:lvl1pPr>
              <a:defRPr/>
            </a:lvl1pPr>
          </a:lstStyle>
          <a:p>
            <a:fld id="{324B2FFD-E923-440D-B531-C96BC90A9C69}" type="slidenum">
              <a:rPr lang="en-US" altLang="en-US"/>
              <a:pPr/>
              <a:t>‹#›</a:t>
            </a:fld>
            <a:endParaRPr lang="en-US" altLang="en-US"/>
          </a:p>
        </p:txBody>
      </p:sp>
    </p:spTree>
    <p:extLst>
      <p:ext uri="{BB962C8B-B14F-4D97-AF65-F5344CB8AC3E}">
        <p14:creationId xmlns:p14="http://schemas.microsoft.com/office/powerpoint/2010/main" val="2469654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3558109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825006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8966752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79243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6" name="Rectangle 6"/>
          <p:cNvSpPr>
            <a:spLocks noGrp="1" noChangeArrowheads="1"/>
          </p:cNvSpPr>
          <p:nvPr>
            <p:ph type="sldNum" sz="quarter" idx="12"/>
          </p:nvPr>
        </p:nvSpPr>
        <p:spPr>
          <a:ln/>
        </p:spPr>
        <p:txBody>
          <a:bodyPr/>
          <a:lstStyle>
            <a:lvl1pPr>
              <a:defRPr/>
            </a:lvl1pPr>
          </a:lstStyle>
          <a:p>
            <a:fld id="{40C69538-DD60-42AA-AC15-2BF208CA47B0}" type="slidenum">
              <a:rPr lang="en-US" altLang="en-US"/>
              <a:pPr/>
              <a:t>‹#›</a:t>
            </a:fld>
            <a:endParaRPr lang="en-US" altLang="en-US"/>
          </a:p>
        </p:txBody>
      </p:sp>
    </p:spTree>
    <p:extLst>
      <p:ext uri="{BB962C8B-B14F-4D97-AF65-F5344CB8AC3E}">
        <p14:creationId xmlns:p14="http://schemas.microsoft.com/office/powerpoint/2010/main" val="574750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7" name="Rectangle 6"/>
          <p:cNvSpPr>
            <a:spLocks noGrp="1" noChangeArrowheads="1"/>
          </p:cNvSpPr>
          <p:nvPr>
            <p:ph type="sldNum" sz="quarter" idx="12"/>
          </p:nvPr>
        </p:nvSpPr>
        <p:spPr>
          <a:ln/>
        </p:spPr>
        <p:txBody>
          <a:bodyPr/>
          <a:lstStyle>
            <a:lvl1pPr>
              <a:defRPr/>
            </a:lvl1pPr>
          </a:lstStyle>
          <a:p>
            <a:fld id="{22D2ED0C-F0AA-4C32-ABE3-8661C3F881E4}" type="slidenum">
              <a:rPr lang="en-US" altLang="en-US"/>
              <a:pPr/>
              <a:t>‹#›</a:t>
            </a:fld>
            <a:endParaRPr lang="en-US" altLang="en-US"/>
          </a:p>
        </p:txBody>
      </p:sp>
    </p:spTree>
    <p:extLst>
      <p:ext uri="{BB962C8B-B14F-4D97-AF65-F5344CB8AC3E}">
        <p14:creationId xmlns:p14="http://schemas.microsoft.com/office/powerpoint/2010/main" val="3794458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9" name="Rectangle 6"/>
          <p:cNvSpPr>
            <a:spLocks noGrp="1" noChangeArrowheads="1"/>
          </p:cNvSpPr>
          <p:nvPr>
            <p:ph type="sldNum" sz="quarter" idx="12"/>
          </p:nvPr>
        </p:nvSpPr>
        <p:spPr>
          <a:ln/>
        </p:spPr>
        <p:txBody>
          <a:bodyPr/>
          <a:lstStyle>
            <a:lvl1pPr>
              <a:defRPr/>
            </a:lvl1pPr>
          </a:lstStyle>
          <a:p>
            <a:fld id="{7683DCD8-5332-457D-A8F9-A15D221D1F46}" type="slidenum">
              <a:rPr lang="en-US" altLang="en-US"/>
              <a:pPr/>
              <a:t>‹#›</a:t>
            </a:fld>
            <a:endParaRPr lang="en-US" altLang="en-US"/>
          </a:p>
        </p:txBody>
      </p:sp>
    </p:spTree>
    <p:extLst>
      <p:ext uri="{BB962C8B-B14F-4D97-AF65-F5344CB8AC3E}">
        <p14:creationId xmlns:p14="http://schemas.microsoft.com/office/powerpoint/2010/main" val="255143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5" name="Rectangle 6"/>
          <p:cNvSpPr>
            <a:spLocks noGrp="1" noChangeArrowheads="1"/>
          </p:cNvSpPr>
          <p:nvPr>
            <p:ph type="sldNum" sz="quarter" idx="12"/>
          </p:nvPr>
        </p:nvSpPr>
        <p:spPr>
          <a:ln/>
        </p:spPr>
        <p:txBody>
          <a:bodyPr/>
          <a:lstStyle>
            <a:lvl1pPr>
              <a:defRPr/>
            </a:lvl1pPr>
          </a:lstStyle>
          <a:p>
            <a:fld id="{F35008B4-BD43-4DDC-A55E-49E258AEE857}" type="slidenum">
              <a:rPr lang="en-US" altLang="en-US"/>
              <a:pPr/>
              <a:t>‹#›</a:t>
            </a:fld>
            <a:endParaRPr lang="en-US" altLang="en-US"/>
          </a:p>
        </p:txBody>
      </p:sp>
    </p:spTree>
    <p:extLst>
      <p:ext uri="{BB962C8B-B14F-4D97-AF65-F5344CB8AC3E}">
        <p14:creationId xmlns:p14="http://schemas.microsoft.com/office/powerpoint/2010/main" val="2396829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4" name="Rectangle 6"/>
          <p:cNvSpPr>
            <a:spLocks noGrp="1" noChangeArrowheads="1"/>
          </p:cNvSpPr>
          <p:nvPr>
            <p:ph type="sldNum" sz="quarter" idx="12"/>
          </p:nvPr>
        </p:nvSpPr>
        <p:spPr>
          <a:ln/>
        </p:spPr>
        <p:txBody>
          <a:bodyPr/>
          <a:lstStyle>
            <a:lvl1pPr>
              <a:defRPr/>
            </a:lvl1pPr>
          </a:lstStyle>
          <a:p>
            <a:fld id="{FF0EA115-0D01-432A-BEE2-684FF3D69F57}" type="slidenum">
              <a:rPr lang="en-US" altLang="en-US"/>
              <a:pPr/>
              <a:t>‹#›</a:t>
            </a:fld>
            <a:endParaRPr lang="en-US" altLang="en-US"/>
          </a:p>
        </p:txBody>
      </p:sp>
    </p:spTree>
    <p:extLst>
      <p:ext uri="{BB962C8B-B14F-4D97-AF65-F5344CB8AC3E}">
        <p14:creationId xmlns:p14="http://schemas.microsoft.com/office/powerpoint/2010/main" val="1208149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7" name="Rectangle 6"/>
          <p:cNvSpPr>
            <a:spLocks noGrp="1" noChangeArrowheads="1"/>
          </p:cNvSpPr>
          <p:nvPr>
            <p:ph type="sldNum" sz="quarter" idx="12"/>
          </p:nvPr>
        </p:nvSpPr>
        <p:spPr>
          <a:ln/>
        </p:spPr>
        <p:txBody>
          <a:bodyPr/>
          <a:lstStyle>
            <a:lvl1pPr>
              <a:defRPr/>
            </a:lvl1pPr>
          </a:lstStyle>
          <a:p>
            <a:fld id="{6E88A7FA-3381-4BBE-9991-C3620143056B}" type="slidenum">
              <a:rPr lang="en-US" altLang="en-US"/>
              <a:pPr/>
              <a:t>‹#›</a:t>
            </a:fld>
            <a:endParaRPr lang="en-US" altLang="en-US"/>
          </a:p>
        </p:txBody>
      </p:sp>
    </p:spTree>
    <p:extLst>
      <p:ext uri="{BB962C8B-B14F-4D97-AF65-F5344CB8AC3E}">
        <p14:creationId xmlns:p14="http://schemas.microsoft.com/office/powerpoint/2010/main" val="3486463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Reference Perry Potter Fundamentals of Nursing 7th ed. </a:t>
            </a:r>
          </a:p>
        </p:txBody>
      </p:sp>
      <p:sp>
        <p:nvSpPr>
          <p:cNvPr id="7" name="Rectangle 6"/>
          <p:cNvSpPr>
            <a:spLocks noGrp="1" noChangeArrowheads="1"/>
          </p:cNvSpPr>
          <p:nvPr>
            <p:ph type="sldNum" sz="quarter" idx="12"/>
          </p:nvPr>
        </p:nvSpPr>
        <p:spPr>
          <a:ln/>
        </p:spPr>
        <p:txBody>
          <a:bodyPr/>
          <a:lstStyle>
            <a:lvl1pPr>
              <a:defRPr/>
            </a:lvl1pPr>
          </a:lstStyle>
          <a:p>
            <a:fld id="{9CC1EABC-43F4-419B-BFB8-B0B325CDD50E}" type="slidenum">
              <a:rPr lang="en-US" altLang="en-US"/>
              <a:pPr/>
              <a:t>‹#›</a:t>
            </a:fld>
            <a:endParaRPr lang="en-US" altLang="en-US"/>
          </a:p>
        </p:txBody>
      </p:sp>
    </p:spTree>
    <p:extLst>
      <p:ext uri="{BB962C8B-B14F-4D97-AF65-F5344CB8AC3E}">
        <p14:creationId xmlns:p14="http://schemas.microsoft.com/office/powerpoint/2010/main" val="1023046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Freeform 24"/>
          <p:cNvSpPr>
            <a:spLocks/>
          </p:cNvSpPr>
          <p:nvPr/>
        </p:nvSpPr>
        <p:spPr bwMode="auto">
          <a:xfrm rot="-3172564">
            <a:off x="7777957" y="-15081"/>
            <a:ext cx="1162050" cy="2084387"/>
          </a:xfrm>
          <a:custGeom>
            <a:avLst/>
            <a:gdLst>
              <a:gd name="T0" fmla="*/ 1162050 w 2903"/>
              <a:gd name="T1" fmla="*/ 244856 h 3686"/>
              <a:gd name="T2" fmla="*/ 1026751 w 2903"/>
              <a:gd name="T3" fmla="*/ 45239 h 3686"/>
              <a:gd name="T4" fmla="*/ 897056 w 2903"/>
              <a:gd name="T5" fmla="*/ 0 h 3686"/>
              <a:gd name="T6" fmla="*/ 44032 w 2903"/>
              <a:gd name="T7" fmla="*/ 1589585 h 3686"/>
              <a:gd name="T8" fmla="*/ 44032 w 2903"/>
              <a:gd name="T9" fmla="*/ 1825394 h 3686"/>
              <a:gd name="T10" fmla="*/ 0 w 2903"/>
              <a:gd name="T11" fmla="*/ 2053285 h 3686"/>
              <a:gd name="T12" fmla="*/ 28821 w 2903"/>
              <a:gd name="T13" fmla="*/ 2084387 h 3686"/>
              <a:gd name="T14" fmla="*/ 176529 w 2903"/>
              <a:gd name="T15" fmla="*/ 1897211 h 3686"/>
              <a:gd name="T16" fmla="*/ 296217 w 2903"/>
              <a:gd name="T17" fmla="*/ 1825394 h 3686"/>
              <a:gd name="T18" fmla="*/ 1162050 w 2903"/>
              <a:gd name="T19" fmla="*/ 244856 h 3686"/>
              <a:gd name="T20" fmla="*/ 1162050 w 2903"/>
              <a:gd name="T21" fmla="*/ 244856 h 36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7" name="Rectangle 2"/>
          <p:cNvSpPr>
            <a:spLocks noGrp="1" noChangeArrowheads="1"/>
          </p:cNvSpPr>
          <p:nvPr>
            <p:ph type="title"/>
          </p:nvPr>
        </p:nvSpPr>
        <p:spPr bwMode="auto">
          <a:xfrm>
            <a:off x="685800" y="152400"/>
            <a:ext cx="6870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685800" y="1828800"/>
            <a:ext cx="7696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r>
              <a:rPr lang="en-US"/>
              <a:t>Reference Perry Potter Fundamentals of Nursing 7th ed. </a:t>
            </a:r>
          </a:p>
        </p:txBody>
      </p:sp>
      <p:sp>
        <p:nvSpPr>
          <p:cNvPr id="1030" name="Rectangle 6"/>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61417B6-86B0-4903-B604-355AF69FFB93}" type="slidenum">
              <a:rPr lang="en-US" altLang="en-US"/>
              <a:pPr/>
              <a:t>‹#›</a:t>
            </a:fld>
            <a:endParaRPr lang="en-US" altLang="en-US"/>
          </a:p>
        </p:txBody>
      </p:sp>
      <p:sp>
        <p:nvSpPr>
          <p:cNvPr id="1032" name="Freeform 27"/>
          <p:cNvSpPr>
            <a:spLocks/>
          </p:cNvSpPr>
          <p:nvPr/>
        </p:nvSpPr>
        <p:spPr bwMode="auto">
          <a:xfrm rot="-3172564">
            <a:off x="7865269" y="24607"/>
            <a:ext cx="1165225" cy="2097087"/>
          </a:xfrm>
          <a:custGeom>
            <a:avLst/>
            <a:gdLst>
              <a:gd name="T0" fmla="*/ 917850 w 2911"/>
              <a:gd name="T1" fmla="*/ 0 h 3703"/>
              <a:gd name="T2" fmla="*/ 52037 w 2911"/>
              <a:gd name="T3" fmla="*/ 1605520 h 3703"/>
              <a:gd name="T4" fmla="*/ 52437 w 2911"/>
              <a:gd name="T5" fmla="*/ 1812794 h 3703"/>
              <a:gd name="T6" fmla="*/ 0 w 2911"/>
              <a:gd name="T7" fmla="*/ 2057445 h 3703"/>
              <a:gd name="T8" fmla="*/ 20014 w 2911"/>
              <a:gd name="T9" fmla="*/ 2097087 h 3703"/>
              <a:gd name="T10" fmla="*/ 168920 w 2911"/>
              <a:gd name="T11" fmla="*/ 1898308 h 3703"/>
              <a:gd name="T12" fmla="*/ 305416 w 2911"/>
              <a:gd name="T13" fmla="*/ 1823554 h 3703"/>
              <a:gd name="T14" fmla="*/ 1165225 w 2911"/>
              <a:gd name="T15" fmla="*/ 242385 h 3703"/>
              <a:gd name="T16" fmla="*/ 1036334 w 2911"/>
              <a:gd name="T17" fmla="*/ 54367 h 3703"/>
              <a:gd name="T18" fmla="*/ 917850 w 2911"/>
              <a:gd name="T19" fmla="*/ 0 h 3703"/>
              <a:gd name="T20" fmla="*/ 917850 w 2911"/>
              <a:gd name="T21" fmla="*/ 0 h 37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3" name="Freeform 29"/>
          <p:cNvSpPr>
            <a:spLocks/>
          </p:cNvSpPr>
          <p:nvPr/>
        </p:nvSpPr>
        <p:spPr bwMode="auto">
          <a:xfrm rot="-3172564">
            <a:off x="7831138" y="192088"/>
            <a:ext cx="1025525" cy="1571625"/>
          </a:xfrm>
          <a:custGeom>
            <a:avLst/>
            <a:gdLst>
              <a:gd name="T0" fmla="*/ 0 w 2561"/>
              <a:gd name="T1" fmla="*/ 1406370 h 2777"/>
              <a:gd name="T2" fmla="*/ 172990 w 2561"/>
              <a:gd name="T3" fmla="*/ 1444854 h 2777"/>
              <a:gd name="T4" fmla="*/ 294723 w 2561"/>
              <a:gd name="T5" fmla="*/ 1571625 h 2777"/>
              <a:gd name="T6" fmla="*/ 1025525 w 2561"/>
              <a:gd name="T7" fmla="*/ 225811 h 2777"/>
              <a:gd name="T8" fmla="*/ 848130 w 2561"/>
              <a:gd name="T9" fmla="*/ 46407 h 2777"/>
              <a:gd name="T10" fmla="*/ 760034 w 2561"/>
              <a:gd name="T11" fmla="*/ 0 h 2777"/>
              <a:gd name="T12" fmla="*/ 0 w 2561"/>
              <a:gd name="T13" fmla="*/ 1406370 h 2777"/>
              <a:gd name="T14" fmla="*/ 0 w 2561"/>
              <a:gd name="T15" fmla="*/ 1406370 h 27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61" h="2777">
                <a:moveTo>
                  <a:pt x="0" y="2485"/>
                </a:moveTo>
                <a:lnTo>
                  <a:pt x="432" y="2553"/>
                </a:lnTo>
                <a:lnTo>
                  <a:pt x="736" y="2777"/>
                </a:lnTo>
                <a:lnTo>
                  <a:pt x="2561" y="399"/>
                </a:lnTo>
                <a:lnTo>
                  <a:pt x="2118" y="82"/>
                </a:lnTo>
                <a:lnTo>
                  <a:pt x="1898" y="0"/>
                </a:lnTo>
                <a:lnTo>
                  <a:pt x="0" y="248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4" name="Group 142"/>
          <p:cNvGrpSpPr>
            <a:grpSpLocks/>
          </p:cNvGrpSpPr>
          <p:nvPr/>
        </p:nvGrpSpPr>
        <p:grpSpPr bwMode="auto">
          <a:xfrm>
            <a:off x="7938" y="5540375"/>
            <a:ext cx="1784350" cy="1246188"/>
            <a:chOff x="5" y="3490"/>
            <a:chExt cx="1124" cy="785"/>
          </a:xfrm>
        </p:grpSpPr>
        <p:sp>
          <p:nvSpPr>
            <p:cNvPr id="1051" name="Freeform 22"/>
            <p:cNvSpPr>
              <a:spLocks/>
            </p:cNvSpPr>
            <p:nvPr userDrawn="1"/>
          </p:nvSpPr>
          <p:spPr bwMode="auto">
            <a:xfrm>
              <a:off x="24" y="3505"/>
              <a:ext cx="1089" cy="649"/>
            </a:xfrm>
            <a:custGeom>
              <a:avLst/>
              <a:gdLst>
                <a:gd name="T0" fmla="*/ 794 w 2177"/>
                <a:gd name="T1" fmla="*/ 630 h 1298"/>
                <a:gd name="T2" fmla="*/ 710 w 2177"/>
                <a:gd name="T3" fmla="*/ 553 h 1298"/>
                <a:gd name="T4" fmla="*/ 666 w 2177"/>
                <a:gd name="T5" fmla="*/ 239 h 1298"/>
                <a:gd name="T6" fmla="*/ 1070 w 2177"/>
                <a:gd name="T7" fmla="*/ 165 h 1298"/>
                <a:gd name="T8" fmla="*/ 1089 w 2177"/>
                <a:gd name="T9" fmla="*/ 102 h 1298"/>
                <a:gd name="T10" fmla="*/ 1050 w 2177"/>
                <a:gd name="T11" fmla="*/ 50 h 1298"/>
                <a:gd name="T12" fmla="*/ 638 w 2177"/>
                <a:gd name="T13" fmla="*/ 106 h 1298"/>
                <a:gd name="T14" fmla="*/ 610 w 2177"/>
                <a:gd name="T15" fmla="*/ 16 h 1298"/>
                <a:gd name="T16" fmla="*/ 543 w 2177"/>
                <a:gd name="T17" fmla="*/ 0 h 1298"/>
                <a:gd name="T18" fmla="*/ 479 w 2177"/>
                <a:gd name="T19" fmla="*/ 14 h 1298"/>
                <a:gd name="T20" fmla="*/ 444 w 2177"/>
                <a:gd name="T21" fmla="*/ 53 h 1298"/>
                <a:gd name="T22" fmla="*/ 469 w 2177"/>
                <a:gd name="T23" fmla="*/ 143 h 1298"/>
                <a:gd name="T24" fmla="*/ 330 w 2177"/>
                <a:gd name="T25" fmla="*/ 221 h 1298"/>
                <a:gd name="T26" fmla="*/ 492 w 2177"/>
                <a:gd name="T27" fmla="*/ 237 h 1298"/>
                <a:gd name="T28" fmla="*/ 556 w 2177"/>
                <a:gd name="T29" fmla="*/ 445 h 1298"/>
                <a:gd name="T30" fmla="*/ 71 w 2177"/>
                <a:gd name="T31" fmla="*/ 235 h 1298"/>
                <a:gd name="T32" fmla="*/ 23 w 2177"/>
                <a:gd name="T33" fmla="*/ 255 h 1298"/>
                <a:gd name="T34" fmla="*/ 0 w 2177"/>
                <a:gd name="T35" fmla="*/ 318 h 1298"/>
                <a:gd name="T36" fmla="*/ 28 w 2177"/>
                <a:gd name="T37" fmla="*/ 390 h 1298"/>
                <a:gd name="T38" fmla="*/ 570 w 2177"/>
                <a:gd name="T39" fmla="*/ 644 h 1298"/>
                <a:gd name="T40" fmla="*/ 689 w 2177"/>
                <a:gd name="T41" fmla="*/ 628 h 1298"/>
                <a:gd name="T42" fmla="*/ 785 w 2177"/>
                <a:gd name="T43" fmla="*/ 649 h 1298"/>
                <a:gd name="T44" fmla="*/ 794 w 2177"/>
                <a:gd name="T45" fmla="*/ 630 h 1298"/>
                <a:gd name="T46" fmla="*/ 794 w 2177"/>
                <a:gd name="T47" fmla="*/ 630 h 12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2" name="Freeform 23"/>
            <p:cNvSpPr>
              <a:spLocks/>
            </p:cNvSpPr>
            <p:nvPr userDrawn="1"/>
          </p:nvSpPr>
          <p:spPr bwMode="auto">
            <a:xfrm>
              <a:off x="1022" y="3582"/>
              <a:ext cx="71" cy="129"/>
            </a:xfrm>
            <a:custGeom>
              <a:avLst/>
              <a:gdLst>
                <a:gd name="T0" fmla="*/ 0 w 143"/>
                <a:gd name="T1" fmla="*/ 4 h 258"/>
                <a:gd name="T2" fmla="*/ 60 w 143"/>
                <a:gd name="T3" fmla="*/ 0 h 258"/>
                <a:gd name="T4" fmla="*/ 71 w 143"/>
                <a:gd name="T5" fmla="*/ 117 h 258"/>
                <a:gd name="T6" fmla="*/ 4 w 143"/>
                <a:gd name="T7" fmla="*/ 129 h 258"/>
                <a:gd name="T8" fmla="*/ 0 w 143"/>
                <a:gd name="T9" fmla="*/ 4 h 258"/>
                <a:gd name="T10" fmla="*/ 0 w 143"/>
                <a:gd name="T11" fmla="*/ 4 h 2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258">
                  <a:moveTo>
                    <a:pt x="0" y="7"/>
                  </a:moveTo>
                  <a:lnTo>
                    <a:pt x="120" y="0"/>
                  </a:lnTo>
                  <a:lnTo>
                    <a:pt x="143" y="233"/>
                  </a:lnTo>
                  <a:lnTo>
                    <a:pt x="8" y="258"/>
                  </a:lnTo>
                  <a:lnTo>
                    <a:pt x="0" y="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3" name="Freeform 25"/>
            <p:cNvSpPr>
              <a:spLocks/>
            </p:cNvSpPr>
            <p:nvPr userDrawn="1"/>
          </p:nvSpPr>
          <p:spPr bwMode="auto">
            <a:xfrm>
              <a:off x="20" y="3774"/>
              <a:ext cx="792" cy="410"/>
            </a:xfrm>
            <a:custGeom>
              <a:avLst/>
              <a:gdLst>
                <a:gd name="T0" fmla="*/ 68 w 1586"/>
                <a:gd name="T1" fmla="*/ 0 h 821"/>
                <a:gd name="T2" fmla="*/ 665 w 1586"/>
                <a:gd name="T3" fmla="*/ 259 h 821"/>
                <a:gd name="T4" fmla="*/ 713 w 1586"/>
                <a:gd name="T5" fmla="*/ 319 h 821"/>
                <a:gd name="T6" fmla="*/ 792 w 1586"/>
                <a:gd name="T7" fmla="*/ 396 h 821"/>
                <a:gd name="T8" fmla="*/ 782 w 1586"/>
                <a:gd name="T9" fmla="*/ 410 h 821"/>
                <a:gd name="T10" fmla="*/ 674 w 1586"/>
                <a:gd name="T11" fmla="*/ 393 h 821"/>
                <a:gd name="T12" fmla="*/ 572 w 1586"/>
                <a:gd name="T13" fmla="*/ 405 h 821"/>
                <a:gd name="T14" fmla="*/ 21 w 1586"/>
                <a:gd name="T15" fmla="*/ 149 h 821"/>
                <a:gd name="T16" fmla="*/ 0 w 1586"/>
                <a:gd name="T17" fmla="*/ 75 h 821"/>
                <a:gd name="T18" fmla="*/ 23 w 1586"/>
                <a:gd name="T19" fmla="*/ 16 h 821"/>
                <a:gd name="T20" fmla="*/ 68 w 1586"/>
                <a:gd name="T21" fmla="*/ 0 h 821"/>
                <a:gd name="T22" fmla="*/ 68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4" name="Freeform 26"/>
            <p:cNvSpPr>
              <a:spLocks/>
            </p:cNvSpPr>
            <p:nvPr userDrawn="1"/>
          </p:nvSpPr>
          <p:spPr bwMode="auto">
            <a:xfrm>
              <a:off x="129" y="3808"/>
              <a:ext cx="525" cy="374"/>
            </a:xfrm>
            <a:custGeom>
              <a:avLst/>
              <a:gdLst>
                <a:gd name="T0" fmla="*/ 0 w 1049"/>
                <a:gd name="T1" fmla="*/ 163 h 747"/>
                <a:gd name="T2" fmla="*/ 461 w 1049"/>
                <a:gd name="T3" fmla="*/ 374 h 747"/>
                <a:gd name="T4" fmla="*/ 470 w 1049"/>
                <a:gd name="T5" fmla="*/ 267 h 747"/>
                <a:gd name="T6" fmla="*/ 525 w 1049"/>
                <a:gd name="T7" fmla="*/ 211 h 747"/>
                <a:gd name="T8" fmla="*/ 39 w 1049"/>
                <a:gd name="T9" fmla="*/ 0 h 747"/>
                <a:gd name="T10" fmla="*/ 0 w 1049"/>
                <a:gd name="T11" fmla="*/ 64 h 747"/>
                <a:gd name="T12" fmla="*/ 0 w 1049"/>
                <a:gd name="T13" fmla="*/ 163 h 747"/>
                <a:gd name="T14" fmla="*/ 0 w 1049"/>
                <a:gd name="T15" fmla="*/ 163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5" name="Freeform 33"/>
            <p:cNvSpPr>
              <a:spLocks/>
            </p:cNvSpPr>
            <p:nvPr userDrawn="1"/>
          </p:nvSpPr>
          <p:spPr bwMode="auto">
            <a:xfrm>
              <a:off x="485" y="3532"/>
              <a:ext cx="135" cy="121"/>
            </a:xfrm>
            <a:custGeom>
              <a:avLst/>
              <a:gdLst>
                <a:gd name="T0" fmla="*/ 0 w 272"/>
                <a:gd name="T1" fmla="*/ 14 h 241"/>
                <a:gd name="T2" fmla="*/ 79 w 272"/>
                <a:gd name="T3" fmla="*/ 0 h 241"/>
                <a:gd name="T4" fmla="*/ 125 w 272"/>
                <a:gd name="T5" fmla="*/ 18 h 241"/>
                <a:gd name="T6" fmla="*/ 135 w 272"/>
                <a:gd name="T7" fmla="*/ 70 h 241"/>
                <a:gd name="T8" fmla="*/ 81 w 272"/>
                <a:gd name="T9" fmla="*/ 73 h 241"/>
                <a:gd name="T10" fmla="*/ 16 w 272"/>
                <a:gd name="T11" fmla="*/ 121 h 241"/>
                <a:gd name="T12" fmla="*/ 0 w 272"/>
                <a:gd name="T13" fmla="*/ 14 h 241"/>
                <a:gd name="T14" fmla="*/ 0 w 272"/>
                <a:gd name="T15" fmla="*/ 14 h 2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241">
                  <a:moveTo>
                    <a:pt x="0" y="28"/>
                  </a:moveTo>
                  <a:lnTo>
                    <a:pt x="160" y="0"/>
                  </a:lnTo>
                  <a:lnTo>
                    <a:pt x="251" y="36"/>
                  </a:lnTo>
                  <a:lnTo>
                    <a:pt x="272" y="139"/>
                  </a:lnTo>
                  <a:lnTo>
                    <a:pt x="164" y="146"/>
                  </a:lnTo>
                  <a:lnTo>
                    <a:pt x="32" y="241"/>
                  </a:lnTo>
                  <a:lnTo>
                    <a:pt x="0" y="28"/>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6" name="Freeform 34"/>
            <p:cNvSpPr>
              <a:spLocks/>
            </p:cNvSpPr>
            <p:nvPr userDrawn="1"/>
          </p:nvSpPr>
          <p:spPr bwMode="auto">
            <a:xfrm>
              <a:off x="641" y="4163"/>
              <a:ext cx="76" cy="112"/>
            </a:xfrm>
            <a:custGeom>
              <a:avLst/>
              <a:gdLst>
                <a:gd name="T0" fmla="*/ 76 w 152"/>
                <a:gd name="T1" fmla="*/ 2 h 224"/>
                <a:gd name="T2" fmla="*/ 76 w 152"/>
                <a:gd name="T3" fmla="*/ 112 h 224"/>
                <a:gd name="T4" fmla="*/ 0 w 152"/>
                <a:gd name="T5" fmla="*/ 4 h 224"/>
                <a:gd name="T6" fmla="*/ 36 w 152"/>
                <a:gd name="T7" fmla="*/ 0 h 224"/>
                <a:gd name="T8" fmla="*/ 76 w 152"/>
                <a:gd name="T9" fmla="*/ 2 h 224"/>
                <a:gd name="T10" fmla="*/ 76 w 152"/>
                <a:gd name="T11" fmla="*/ 2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2" h="224">
                  <a:moveTo>
                    <a:pt x="152" y="4"/>
                  </a:moveTo>
                  <a:lnTo>
                    <a:pt x="152" y="224"/>
                  </a:lnTo>
                  <a:lnTo>
                    <a:pt x="0" y="8"/>
                  </a:lnTo>
                  <a:lnTo>
                    <a:pt x="72" y="0"/>
                  </a:lnTo>
                  <a:lnTo>
                    <a:pt x="152" y="4"/>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7" name="Freeform 35"/>
            <p:cNvSpPr>
              <a:spLocks/>
            </p:cNvSpPr>
            <p:nvPr userDrawn="1"/>
          </p:nvSpPr>
          <p:spPr bwMode="auto">
            <a:xfrm>
              <a:off x="504" y="3607"/>
              <a:ext cx="193" cy="383"/>
            </a:xfrm>
            <a:custGeom>
              <a:avLst/>
              <a:gdLst>
                <a:gd name="T0" fmla="*/ 0 w 386"/>
                <a:gd name="T1" fmla="*/ 40 h 764"/>
                <a:gd name="T2" fmla="*/ 44 w 386"/>
                <a:gd name="T3" fmla="*/ 0 h 764"/>
                <a:gd name="T4" fmla="*/ 116 w 386"/>
                <a:gd name="T5" fmla="*/ 3 h 764"/>
                <a:gd name="T6" fmla="*/ 193 w 386"/>
                <a:gd name="T7" fmla="*/ 383 h 764"/>
                <a:gd name="T8" fmla="*/ 140 w 386"/>
                <a:gd name="T9" fmla="*/ 361 h 764"/>
                <a:gd name="T10" fmla="*/ 76 w 386"/>
                <a:gd name="T11" fmla="*/ 339 h 764"/>
                <a:gd name="T12" fmla="*/ 0 w 386"/>
                <a:gd name="T13" fmla="*/ 40 h 764"/>
                <a:gd name="T14" fmla="*/ 0 w 386"/>
                <a:gd name="T15" fmla="*/ 40 h 7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6" h="764">
                  <a:moveTo>
                    <a:pt x="0" y="80"/>
                  </a:moveTo>
                  <a:lnTo>
                    <a:pt x="87" y="0"/>
                  </a:lnTo>
                  <a:lnTo>
                    <a:pt x="232" y="6"/>
                  </a:lnTo>
                  <a:lnTo>
                    <a:pt x="386" y="764"/>
                  </a:lnTo>
                  <a:lnTo>
                    <a:pt x="279" y="720"/>
                  </a:lnTo>
                  <a:lnTo>
                    <a:pt x="152" y="677"/>
                  </a:lnTo>
                  <a:lnTo>
                    <a:pt x="0" y="8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8" name="Freeform 36"/>
            <p:cNvSpPr>
              <a:spLocks/>
            </p:cNvSpPr>
            <p:nvPr userDrawn="1"/>
          </p:nvSpPr>
          <p:spPr bwMode="auto">
            <a:xfrm>
              <a:off x="668" y="3590"/>
              <a:ext cx="364" cy="174"/>
            </a:xfrm>
            <a:custGeom>
              <a:avLst/>
              <a:gdLst>
                <a:gd name="T0" fmla="*/ 346 w 728"/>
                <a:gd name="T1" fmla="*/ 0 h 348"/>
                <a:gd name="T2" fmla="*/ 0 w 728"/>
                <a:gd name="T3" fmla="*/ 53 h 348"/>
                <a:gd name="T4" fmla="*/ 14 w 728"/>
                <a:gd name="T5" fmla="*/ 174 h 348"/>
                <a:gd name="T6" fmla="*/ 358 w 728"/>
                <a:gd name="T7" fmla="*/ 119 h 348"/>
                <a:gd name="T8" fmla="*/ 364 w 728"/>
                <a:gd name="T9" fmla="*/ 22 h 348"/>
                <a:gd name="T10" fmla="*/ 346 w 728"/>
                <a:gd name="T11" fmla="*/ 0 h 348"/>
                <a:gd name="T12" fmla="*/ 346 w 728"/>
                <a:gd name="T13" fmla="*/ 0 h 3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8" h="348">
                  <a:moveTo>
                    <a:pt x="692" y="0"/>
                  </a:moveTo>
                  <a:lnTo>
                    <a:pt x="0" y="106"/>
                  </a:lnTo>
                  <a:lnTo>
                    <a:pt x="28" y="348"/>
                  </a:lnTo>
                  <a:lnTo>
                    <a:pt x="715" y="237"/>
                  </a:lnTo>
                  <a:lnTo>
                    <a:pt x="728" y="43"/>
                  </a:lnTo>
                  <a:lnTo>
                    <a:pt x="69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9" name="Freeform 37"/>
            <p:cNvSpPr>
              <a:spLocks/>
            </p:cNvSpPr>
            <p:nvPr userDrawn="1"/>
          </p:nvSpPr>
          <p:spPr bwMode="auto">
            <a:xfrm>
              <a:off x="347" y="3693"/>
              <a:ext cx="156" cy="67"/>
            </a:xfrm>
            <a:custGeom>
              <a:avLst/>
              <a:gdLst>
                <a:gd name="T0" fmla="*/ 136 w 312"/>
                <a:gd name="T1" fmla="*/ 0 h 135"/>
                <a:gd name="T2" fmla="*/ 0 w 312"/>
                <a:gd name="T3" fmla="*/ 39 h 135"/>
                <a:gd name="T4" fmla="*/ 156 w 312"/>
                <a:gd name="T5" fmla="*/ 67 h 135"/>
                <a:gd name="T6" fmla="*/ 136 w 312"/>
                <a:gd name="T7" fmla="*/ 0 h 135"/>
                <a:gd name="T8" fmla="*/ 136 w 312"/>
                <a:gd name="T9" fmla="*/ 0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2" h="135">
                  <a:moveTo>
                    <a:pt x="272" y="0"/>
                  </a:moveTo>
                  <a:lnTo>
                    <a:pt x="0" y="78"/>
                  </a:lnTo>
                  <a:lnTo>
                    <a:pt x="312" y="135"/>
                  </a:lnTo>
                  <a:lnTo>
                    <a:pt x="27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60" name="Group 137"/>
            <p:cNvGrpSpPr>
              <a:grpSpLocks/>
            </p:cNvGrpSpPr>
            <p:nvPr userDrawn="1"/>
          </p:nvGrpSpPr>
          <p:grpSpPr bwMode="auto">
            <a:xfrm>
              <a:off x="5" y="3490"/>
              <a:ext cx="1124" cy="780"/>
              <a:chOff x="5" y="3490"/>
              <a:chExt cx="1124" cy="780"/>
            </a:xfrm>
          </p:grpSpPr>
          <p:grpSp>
            <p:nvGrpSpPr>
              <p:cNvPr id="1061" name="Group 128"/>
              <p:cNvGrpSpPr>
                <a:grpSpLocks/>
              </p:cNvGrpSpPr>
              <p:nvPr userDrawn="1"/>
            </p:nvGrpSpPr>
            <p:grpSpPr bwMode="auto">
              <a:xfrm>
                <a:off x="499" y="3562"/>
                <a:ext cx="548" cy="708"/>
                <a:chOff x="499" y="3562"/>
                <a:chExt cx="548" cy="708"/>
              </a:xfrm>
            </p:grpSpPr>
            <p:sp>
              <p:nvSpPr>
                <p:cNvPr id="1074" name="Freeform 49"/>
                <p:cNvSpPr>
                  <a:spLocks/>
                </p:cNvSpPr>
                <p:nvPr userDrawn="1"/>
              </p:nvSpPr>
              <p:spPr bwMode="auto">
                <a:xfrm>
                  <a:off x="499" y="3587"/>
                  <a:ext cx="157" cy="87"/>
                </a:xfrm>
                <a:custGeom>
                  <a:avLst/>
                  <a:gdLst>
                    <a:gd name="T0" fmla="*/ 0 w 313"/>
                    <a:gd name="T1" fmla="*/ 53 h 175"/>
                    <a:gd name="T2" fmla="*/ 57 w 313"/>
                    <a:gd name="T3" fmla="*/ 5 h 175"/>
                    <a:gd name="T4" fmla="*/ 107 w 313"/>
                    <a:gd name="T5" fmla="*/ 0 h 175"/>
                    <a:gd name="T6" fmla="*/ 146 w 313"/>
                    <a:gd name="T7" fmla="*/ 13 h 175"/>
                    <a:gd name="T8" fmla="*/ 157 w 313"/>
                    <a:gd name="T9" fmla="*/ 45 h 175"/>
                    <a:gd name="T10" fmla="*/ 84 w 313"/>
                    <a:gd name="T11" fmla="*/ 33 h 175"/>
                    <a:gd name="T12" fmla="*/ 37 w 313"/>
                    <a:gd name="T13" fmla="*/ 50 h 175"/>
                    <a:gd name="T14" fmla="*/ 7 w 313"/>
                    <a:gd name="T15" fmla="*/ 87 h 175"/>
                    <a:gd name="T16" fmla="*/ 0 w 313"/>
                    <a:gd name="T17" fmla="*/ 53 h 175"/>
                    <a:gd name="T18" fmla="*/ 0 w 313"/>
                    <a:gd name="T19" fmla="*/ 53 h 1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5" name="Freeform 53"/>
                <p:cNvSpPr>
                  <a:spLocks/>
                </p:cNvSpPr>
                <p:nvPr userDrawn="1"/>
              </p:nvSpPr>
              <p:spPr bwMode="auto">
                <a:xfrm>
                  <a:off x="636" y="4137"/>
                  <a:ext cx="115" cy="133"/>
                </a:xfrm>
                <a:custGeom>
                  <a:avLst/>
                  <a:gdLst>
                    <a:gd name="T0" fmla="*/ 0 w 230"/>
                    <a:gd name="T1" fmla="*/ 20 h 266"/>
                    <a:gd name="T2" fmla="*/ 80 w 230"/>
                    <a:gd name="T3" fmla="*/ 133 h 266"/>
                    <a:gd name="T4" fmla="*/ 115 w 230"/>
                    <a:gd name="T5" fmla="*/ 126 h 266"/>
                    <a:gd name="T6" fmla="*/ 112 w 230"/>
                    <a:gd name="T7" fmla="*/ 9 h 266"/>
                    <a:gd name="T8" fmla="*/ 83 w 230"/>
                    <a:gd name="T9" fmla="*/ 0 h 266"/>
                    <a:gd name="T10" fmla="*/ 90 w 230"/>
                    <a:gd name="T11" fmla="*/ 99 h 266"/>
                    <a:gd name="T12" fmla="*/ 36 w 230"/>
                    <a:gd name="T13" fmla="*/ 2 h 266"/>
                    <a:gd name="T14" fmla="*/ 0 w 230"/>
                    <a:gd name="T15" fmla="*/ 20 h 266"/>
                    <a:gd name="T16" fmla="*/ 0 w 230"/>
                    <a:gd name="T17" fmla="*/ 20 h 2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0" h="266">
                      <a:moveTo>
                        <a:pt x="0" y="40"/>
                      </a:moveTo>
                      <a:lnTo>
                        <a:pt x="160" y="266"/>
                      </a:lnTo>
                      <a:lnTo>
                        <a:pt x="230" y="251"/>
                      </a:lnTo>
                      <a:lnTo>
                        <a:pt x="223" y="17"/>
                      </a:lnTo>
                      <a:lnTo>
                        <a:pt x="166" y="0"/>
                      </a:lnTo>
                      <a:lnTo>
                        <a:pt x="179" y="197"/>
                      </a:lnTo>
                      <a:lnTo>
                        <a:pt x="71" y="4"/>
                      </a:lnTo>
                      <a:lnTo>
                        <a:pt x="0" y="4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6" name="Freeform 56"/>
                <p:cNvSpPr>
                  <a:spLocks/>
                </p:cNvSpPr>
                <p:nvPr userDrawn="1"/>
              </p:nvSpPr>
              <p:spPr bwMode="auto">
                <a:xfrm>
                  <a:off x="1004" y="3562"/>
                  <a:ext cx="43" cy="117"/>
                </a:xfrm>
                <a:custGeom>
                  <a:avLst/>
                  <a:gdLst>
                    <a:gd name="T0" fmla="*/ 0 w 87"/>
                    <a:gd name="T1" fmla="*/ 10 h 234"/>
                    <a:gd name="T2" fmla="*/ 18 w 87"/>
                    <a:gd name="T3" fmla="*/ 47 h 234"/>
                    <a:gd name="T4" fmla="*/ 22 w 87"/>
                    <a:gd name="T5" fmla="*/ 77 h 234"/>
                    <a:gd name="T6" fmla="*/ 13 w 87"/>
                    <a:gd name="T7" fmla="*/ 117 h 234"/>
                    <a:gd name="T8" fmla="*/ 40 w 87"/>
                    <a:gd name="T9" fmla="*/ 110 h 234"/>
                    <a:gd name="T10" fmla="*/ 43 w 87"/>
                    <a:gd name="T11" fmla="*/ 58 h 234"/>
                    <a:gd name="T12" fmla="*/ 23 w 87"/>
                    <a:gd name="T13" fmla="*/ 0 h 234"/>
                    <a:gd name="T14" fmla="*/ 0 w 87"/>
                    <a:gd name="T15" fmla="*/ 10 h 234"/>
                    <a:gd name="T16" fmla="*/ 0 w 87"/>
                    <a:gd name="T17" fmla="*/ 10 h 2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7" h="234">
                      <a:moveTo>
                        <a:pt x="0" y="19"/>
                      </a:moveTo>
                      <a:lnTo>
                        <a:pt x="36" y="93"/>
                      </a:lnTo>
                      <a:lnTo>
                        <a:pt x="44" y="154"/>
                      </a:lnTo>
                      <a:lnTo>
                        <a:pt x="27" y="234"/>
                      </a:lnTo>
                      <a:lnTo>
                        <a:pt x="80" y="220"/>
                      </a:lnTo>
                      <a:lnTo>
                        <a:pt x="87" y="116"/>
                      </a:lnTo>
                      <a:lnTo>
                        <a:pt x="46" y="0"/>
                      </a:lnTo>
                      <a:lnTo>
                        <a:pt x="0" y="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062" name="Freeform 46"/>
              <p:cNvSpPr>
                <a:spLocks/>
              </p:cNvSpPr>
              <p:nvPr userDrawn="1"/>
            </p:nvSpPr>
            <p:spPr bwMode="auto">
              <a:xfrm>
                <a:off x="76" y="3732"/>
                <a:ext cx="595" cy="250"/>
              </a:xfrm>
              <a:custGeom>
                <a:avLst/>
                <a:gdLst>
                  <a:gd name="T0" fmla="*/ 50 w 1190"/>
                  <a:gd name="T1" fmla="*/ 0 h 500"/>
                  <a:gd name="T2" fmla="*/ 595 w 1190"/>
                  <a:gd name="T3" fmla="*/ 245 h 500"/>
                  <a:gd name="T4" fmla="*/ 538 w 1190"/>
                  <a:gd name="T5" fmla="*/ 250 h 500"/>
                  <a:gd name="T6" fmla="*/ 0 w 1190"/>
                  <a:gd name="T7" fmla="*/ 14 h 500"/>
                  <a:gd name="T8" fmla="*/ 50 w 1190"/>
                  <a:gd name="T9" fmla="*/ 0 h 500"/>
                  <a:gd name="T10" fmla="*/ 50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3" name="Freeform 50"/>
              <p:cNvSpPr>
                <a:spLocks/>
              </p:cNvSpPr>
              <p:nvPr userDrawn="1"/>
            </p:nvSpPr>
            <p:spPr bwMode="auto">
              <a:xfrm>
                <a:off x="260" y="3886"/>
                <a:ext cx="244" cy="148"/>
              </a:xfrm>
              <a:custGeom>
                <a:avLst/>
                <a:gdLst>
                  <a:gd name="T0" fmla="*/ 7 w 489"/>
                  <a:gd name="T1" fmla="*/ 17 h 296"/>
                  <a:gd name="T2" fmla="*/ 80 w 489"/>
                  <a:gd name="T3" fmla="*/ 33 h 296"/>
                  <a:gd name="T4" fmla="*/ 162 w 489"/>
                  <a:gd name="T5" fmla="*/ 69 h 296"/>
                  <a:gd name="T6" fmla="*/ 220 w 489"/>
                  <a:gd name="T7" fmla="*/ 122 h 296"/>
                  <a:gd name="T8" fmla="*/ 163 w 489"/>
                  <a:gd name="T9" fmla="*/ 115 h 296"/>
                  <a:gd name="T10" fmla="*/ 69 w 489"/>
                  <a:gd name="T11" fmla="*/ 73 h 296"/>
                  <a:gd name="T12" fmla="*/ 25 w 489"/>
                  <a:gd name="T13" fmla="*/ 40 h 296"/>
                  <a:gd name="T14" fmla="*/ 53 w 489"/>
                  <a:gd name="T15" fmla="*/ 82 h 296"/>
                  <a:gd name="T16" fmla="*/ 136 w 489"/>
                  <a:gd name="T17" fmla="*/ 135 h 296"/>
                  <a:gd name="T18" fmla="*/ 233 w 489"/>
                  <a:gd name="T19" fmla="*/ 148 h 296"/>
                  <a:gd name="T20" fmla="*/ 244 w 489"/>
                  <a:gd name="T21" fmla="*/ 112 h 296"/>
                  <a:gd name="T22" fmla="*/ 197 w 489"/>
                  <a:gd name="T23" fmla="*/ 60 h 296"/>
                  <a:gd name="T24" fmla="*/ 85 w 489"/>
                  <a:gd name="T25" fmla="*/ 9 h 296"/>
                  <a:gd name="T26" fmla="*/ 0 w 489"/>
                  <a:gd name="T27" fmla="*/ 0 h 296"/>
                  <a:gd name="T28" fmla="*/ 7 w 489"/>
                  <a:gd name="T29" fmla="*/ 17 h 296"/>
                  <a:gd name="T30" fmla="*/ 7 w 489"/>
                  <a:gd name="T31" fmla="*/ 17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4" name="Freeform 51"/>
              <p:cNvSpPr>
                <a:spLocks/>
              </p:cNvSpPr>
              <p:nvPr userDrawn="1"/>
            </p:nvSpPr>
            <p:spPr bwMode="auto">
              <a:xfrm>
                <a:off x="565" y="3680"/>
                <a:ext cx="107" cy="238"/>
              </a:xfrm>
              <a:custGeom>
                <a:avLst/>
                <a:gdLst>
                  <a:gd name="T0" fmla="*/ 12 w 213"/>
                  <a:gd name="T1" fmla="*/ 0 h 478"/>
                  <a:gd name="T2" fmla="*/ 46 w 213"/>
                  <a:gd name="T3" fmla="*/ 12 h 478"/>
                  <a:gd name="T4" fmla="*/ 40 w 213"/>
                  <a:gd name="T5" fmla="*/ 96 h 478"/>
                  <a:gd name="T6" fmla="*/ 53 w 213"/>
                  <a:gd name="T7" fmla="*/ 163 h 478"/>
                  <a:gd name="T8" fmla="*/ 107 w 213"/>
                  <a:gd name="T9" fmla="*/ 225 h 478"/>
                  <a:gd name="T10" fmla="*/ 49 w 213"/>
                  <a:gd name="T11" fmla="*/ 238 h 478"/>
                  <a:gd name="T12" fmla="*/ 15 w 213"/>
                  <a:gd name="T13" fmla="*/ 171 h 478"/>
                  <a:gd name="T14" fmla="*/ 0 w 213"/>
                  <a:gd name="T15" fmla="*/ 28 h 478"/>
                  <a:gd name="T16" fmla="*/ 12 w 213"/>
                  <a:gd name="T17" fmla="*/ 0 h 478"/>
                  <a:gd name="T18" fmla="*/ 12 w 213"/>
                  <a:gd name="T19" fmla="*/ 0 h 4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65" name="Group 126"/>
              <p:cNvGrpSpPr>
                <a:grpSpLocks/>
              </p:cNvGrpSpPr>
              <p:nvPr userDrawn="1"/>
            </p:nvGrpSpPr>
            <p:grpSpPr bwMode="auto">
              <a:xfrm>
                <a:off x="5" y="3490"/>
                <a:ext cx="1124" cy="678"/>
                <a:chOff x="5" y="3490"/>
                <a:chExt cx="1124" cy="678"/>
              </a:xfrm>
            </p:grpSpPr>
            <p:sp>
              <p:nvSpPr>
                <p:cNvPr id="1066" name="Freeform 32"/>
                <p:cNvSpPr>
                  <a:spLocks/>
                </p:cNvSpPr>
                <p:nvPr userDrawn="1"/>
              </p:nvSpPr>
              <p:spPr bwMode="auto">
                <a:xfrm>
                  <a:off x="669" y="4048"/>
                  <a:ext cx="75" cy="87"/>
                </a:xfrm>
                <a:custGeom>
                  <a:avLst/>
                  <a:gdLst>
                    <a:gd name="T0" fmla="*/ 55 w 150"/>
                    <a:gd name="T1" fmla="*/ 0 h 173"/>
                    <a:gd name="T2" fmla="*/ 20 w 150"/>
                    <a:gd name="T3" fmla="*/ 33 h 173"/>
                    <a:gd name="T4" fmla="*/ 0 w 150"/>
                    <a:gd name="T5" fmla="*/ 87 h 173"/>
                    <a:gd name="T6" fmla="*/ 40 w 150"/>
                    <a:gd name="T7" fmla="*/ 80 h 173"/>
                    <a:gd name="T8" fmla="*/ 52 w 150"/>
                    <a:gd name="T9" fmla="*/ 42 h 173"/>
                    <a:gd name="T10" fmla="*/ 75 w 150"/>
                    <a:gd name="T11" fmla="*/ 14 h 173"/>
                    <a:gd name="T12" fmla="*/ 55 w 150"/>
                    <a:gd name="T13" fmla="*/ 0 h 173"/>
                    <a:gd name="T14" fmla="*/ 55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7" name="Freeform 45"/>
                <p:cNvSpPr>
                  <a:spLocks/>
                </p:cNvSpPr>
                <p:nvPr userDrawn="1"/>
              </p:nvSpPr>
              <p:spPr bwMode="auto">
                <a:xfrm>
                  <a:off x="5" y="3728"/>
                  <a:ext cx="842" cy="440"/>
                </a:xfrm>
                <a:custGeom>
                  <a:avLst/>
                  <a:gdLst>
                    <a:gd name="T0" fmla="*/ 78 w 1684"/>
                    <a:gd name="T1" fmla="*/ 0 h 880"/>
                    <a:gd name="T2" fmla="*/ 32 w 1684"/>
                    <a:gd name="T3" fmla="*/ 26 h 880"/>
                    <a:gd name="T4" fmla="*/ 0 w 1684"/>
                    <a:gd name="T5" fmla="*/ 104 h 880"/>
                    <a:gd name="T6" fmla="*/ 34 w 1684"/>
                    <a:gd name="T7" fmla="*/ 179 h 880"/>
                    <a:gd name="T8" fmla="*/ 591 w 1684"/>
                    <a:gd name="T9" fmla="*/ 434 h 880"/>
                    <a:gd name="T10" fmla="*/ 711 w 1684"/>
                    <a:gd name="T11" fmla="*/ 418 h 880"/>
                    <a:gd name="T12" fmla="*/ 808 w 1684"/>
                    <a:gd name="T13" fmla="*/ 440 h 880"/>
                    <a:gd name="T14" fmla="*/ 842 w 1684"/>
                    <a:gd name="T15" fmla="*/ 404 h 880"/>
                    <a:gd name="T16" fmla="*/ 751 w 1684"/>
                    <a:gd name="T17" fmla="*/ 332 h 880"/>
                    <a:gd name="T18" fmla="*/ 714 w 1684"/>
                    <a:gd name="T19" fmla="*/ 256 h 880"/>
                    <a:gd name="T20" fmla="*/ 685 w 1684"/>
                    <a:gd name="T21" fmla="*/ 264 h 880"/>
                    <a:gd name="T22" fmla="*/ 720 w 1684"/>
                    <a:gd name="T23" fmla="*/ 332 h 880"/>
                    <a:gd name="T24" fmla="*/ 789 w 1684"/>
                    <a:gd name="T25" fmla="*/ 405 h 880"/>
                    <a:gd name="T26" fmla="*/ 707 w 1684"/>
                    <a:gd name="T27" fmla="*/ 394 h 880"/>
                    <a:gd name="T28" fmla="*/ 610 w 1684"/>
                    <a:gd name="T29" fmla="*/ 407 h 880"/>
                    <a:gd name="T30" fmla="*/ 628 w 1684"/>
                    <a:gd name="T31" fmla="*/ 325 h 880"/>
                    <a:gd name="T32" fmla="*/ 669 w 1684"/>
                    <a:gd name="T33" fmla="*/ 269 h 880"/>
                    <a:gd name="T34" fmla="*/ 621 w 1684"/>
                    <a:gd name="T35" fmla="*/ 276 h 880"/>
                    <a:gd name="T36" fmla="*/ 583 w 1684"/>
                    <a:gd name="T37" fmla="*/ 329 h 880"/>
                    <a:gd name="T38" fmla="*/ 570 w 1684"/>
                    <a:gd name="T39" fmla="*/ 396 h 880"/>
                    <a:gd name="T40" fmla="*/ 54 w 1684"/>
                    <a:gd name="T41" fmla="*/ 155 h 880"/>
                    <a:gd name="T42" fmla="*/ 40 w 1684"/>
                    <a:gd name="T43" fmla="*/ 108 h 880"/>
                    <a:gd name="T44" fmla="*/ 52 w 1684"/>
                    <a:gd name="T45" fmla="*/ 48 h 880"/>
                    <a:gd name="T46" fmla="*/ 109 w 1684"/>
                    <a:gd name="T47" fmla="*/ 0 h 880"/>
                    <a:gd name="T48" fmla="*/ 78 w 1684"/>
                    <a:gd name="T49" fmla="*/ 0 h 880"/>
                    <a:gd name="T50" fmla="*/ 78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8" name="Freeform 47"/>
                <p:cNvSpPr>
                  <a:spLocks/>
                </p:cNvSpPr>
                <p:nvPr userDrawn="1"/>
              </p:nvSpPr>
              <p:spPr bwMode="auto">
                <a:xfrm>
                  <a:off x="106" y="3770"/>
                  <a:ext cx="80" cy="167"/>
                </a:xfrm>
                <a:custGeom>
                  <a:avLst/>
                  <a:gdLst>
                    <a:gd name="T0" fmla="*/ 58 w 160"/>
                    <a:gd name="T1" fmla="*/ 0 h 335"/>
                    <a:gd name="T2" fmla="*/ 10 w 160"/>
                    <a:gd name="T3" fmla="*/ 53 h 335"/>
                    <a:gd name="T4" fmla="*/ 0 w 160"/>
                    <a:gd name="T5" fmla="*/ 115 h 335"/>
                    <a:gd name="T6" fmla="*/ 17 w 160"/>
                    <a:gd name="T7" fmla="*/ 157 h 335"/>
                    <a:gd name="T8" fmla="*/ 47 w 160"/>
                    <a:gd name="T9" fmla="*/ 167 h 335"/>
                    <a:gd name="T10" fmla="*/ 38 w 160"/>
                    <a:gd name="T11" fmla="*/ 77 h 335"/>
                    <a:gd name="T12" fmla="*/ 80 w 160"/>
                    <a:gd name="T13" fmla="*/ 8 h 335"/>
                    <a:gd name="T14" fmla="*/ 58 w 160"/>
                    <a:gd name="T15" fmla="*/ 0 h 335"/>
                    <a:gd name="T16" fmla="*/ 58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9" name="Freeform 48"/>
                <p:cNvSpPr>
                  <a:spLocks/>
                </p:cNvSpPr>
                <p:nvPr userDrawn="1"/>
              </p:nvSpPr>
              <p:spPr bwMode="auto">
                <a:xfrm>
                  <a:off x="449" y="3490"/>
                  <a:ext cx="322" cy="594"/>
                </a:xfrm>
                <a:custGeom>
                  <a:avLst/>
                  <a:gdLst>
                    <a:gd name="T0" fmla="*/ 109 w 642"/>
                    <a:gd name="T1" fmla="*/ 448 h 1188"/>
                    <a:gd name="T2" fmla="*/ 0 w 642"/>
                    <a:gd name="T3" fmla="*/ 62 h 1188"/>
                    <a:gd name="T4" fmla="*/ 41 w 642"/>
                    <a:gd name="T5" fmla="*/ 19 h 1188"/>
                    <a:gd name="T6" fmla="*/ 129 w 642"/>
                    <a:gd name="T7" fmla="*/ 0 h 1188"/>
                    <a:gd name="T8" fmla="*/ 200 w 642"/>
                    <a:gd name="T9" fmla="*/ 29 h 1188"/>
                    <a:gd name="T10" fmla="*/ 322 w 642"/>
                    <a:gd name="T11" fmla="*/ 594 h 1188"/>
                    <a:gd name="T12" fmla="*/ 278 w 642"/>
                    <a:gd name="T13" fmla="*/ 546 h 1188"/>
                    <a:gd name="T14" fmla="*/ 178 w 642"/>
                    <a:gd name="T15" fmla="*/ 49 h 1188"/>
                    <a:gd name="T16" fmla="*/ 113 w 642"/>
                    <a:gd name="T17" fmla="*/ 31 h 1188"/>
                    <a:gd name="T18" fmla="*/ 60 w 642"/>
                    <a:gd name="T19" fmla="*/ 37 h 1188"/>
                    <a:gd name="T20" fmla="*/ 38 w 642"/>
                    <a:gd name="T21" fmla="*/ 71 h 1188"/>
                    <a:gd name="T22" fmla="*/ 153 w 642"/>
                    <a:gd name="T23" fmla="*/ 462 h 1188"/>
                    <a:gd name="T24" fmla="*/ 109 w 642"/>
                    <a:gd name="T25" fmla="*/ 448 h 1188"/>
                    <a:gd name="T26" fmla="*/ 109 w 642"/>
                    <a:gd name="T27" fmla="*/ 448 h 11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0" name="Freeform 52"/>
                <p:cNvSpPr>
                  <a:spLocks/>
                </p:cNvSpPr>
                <p:nvPr userDrawn="1"/>
              </p:nvSpPr>
              <p:spPr bwMode="auto">
                <a:xfrm>
                  <a:off x="578" y="3650"/>
                  <a:ext cx="96" cy="252"/>
                </a:xfrm>
                <a:custGeom>
                  <a:avLst/>
                  <a:gdLst>
                    <a:gd name="T0" fmla="*/ 0 w 192"/>
                    <a:gd name="T1" fmla="*/ 14 h 504"/>
                    <a:gd name="T2" fmla="*/ 38 w 192"/>
                    <a:gd name="T3" fmla="*/ 97 h 504"/>
                    <a:gd name="T4" fmla="*/ 57 w 192"/>
                    <a:gd name="T5" fmla="*/ 159 h 504"/>
                    <a:gd name="T6" fmla="*/ 58 w 192"/>
                    <a:gd name="T7" fmla="*/ 252 h 504"/>
                    <a:gd name="T8" fmla="*/ 96 w 192"/>
                    <a:gd name="T9" fmla="*/ 252 h 504"/>
                    <a:gd name="T10" fmla="*/ 94 w 192"/>
                    <a:gd name="T11" fmla="*/ 180 h 504"/>
                    <a:gd name="T12" fmla="*/ 81 w 192"/>
                    <a:gd name="T13" fmla="*/ 104 h 504"/>
                    <a:gd name="T14" fmla="*/ 50 w 192"/>
                    <a:gd name="T15" fmla="*/ 30 h 504"/>
                    <a:gd name="T16" fmla="*/ 32 w 192"/>
                    <a:gd name="T17" fmla="*/ 0 h 504"/>
                    <a:gd name="T18" fmla="*/ 0 w 192"/>
                    <a:gd name="T19" fmla="*/ 14 h 504"/>
                    <a:gd name="T20" fmla="*/ 0 w 192"/>
                    <a:gd name="T21" fmla="*/ 14 h 5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1" name="Freeform 54"/>
                <p:cNvSpPr>
                  <a:spLocks/>
                </p:cNvSpPr>
                <p:nvPr userDrawn="1"/>
              </p:nvSpPr>
              <p:spPr bwMode="auto">
                <a:xfrm>
                  <a:off x="328" y="3630"/>
                  <a:ext cx="195" cy="135"/>
                </a:xfrm>
                <a:custGeom>
                  <a:avLst/>
                  <a:gdLst>
                    <a:gd name="T0" fmla="*/ 149 w 390"/>
                    <a:gd name="T1" fmla="*/ 0 h 269"/>
                    <a:gd name="T2" fmla="*/ 129 w 390"/>
                    <a:gd name="T3" fmla="*/ 9 h 269"/>
                    <a:gd name="T4" fmla="*/ 127 w 390"/>
                    <a:gd name="T5" fmla="*/ 33 h 269"/>
                    <a:gd name="T6" fmla="*/ 0 w 390"/>
                    <a:gd name="T7" fmla="*/ 85 h 269"/>
                    <a:gd name="T8" fmla="*/ 0 w 390"/>
                    <a:gd name="T9" fmla="*/ 111 h 269"/>
                    <a:gd name="T10" fmla="*/ 142 w 390"/>
                    <a:gd name="T11" fmla="*/ 113 h 269"/>
                    <a:gd name="T12" fmla="*/ 160 w 390"/>
                    <a:gd name="T13" fmla="*/ 135 h 269"/>
                    <a:gd name="T14" fmla="*/ 195 w 390"/>
                    <a:gd name="T15" fmla="*/ 133 h 269"/>
                    <a:gd name="T16" fmla="*/ 192 w 390"/>
                    <a:gd name="T17" fmla="*/ 95 h 269"/>
                    <a:gd name="T18" fmla="*/ 58 w 390"/>
                    <a:gd name="T19" fmla="*/ 88 h 269"/>
                    <a:gd name="T20" fmla="*/ 167 w 390"/>
                    <a:gd name="T21" fmla="*/ 45 h 269"/>
                    <a:gd name="T22" fmla="*/ 149 w 390"/>
                    <a:gd name="T23" fmla="*/ 0 h 269"/>
                    <a:gd name="T24" fmla="*/ 149 w 390"/>
                    <a:gd name="T25" fmla="*/ 0 h 2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2" name="Freeform 55"/>
                <p:cNvSpPr>
                  <a:spLocks/>
                </p:cNvSpPr>
                <p:nvPr userDrawn="1"/>
              </p:nvSpPr>
              <p:spPr bwMode="auto">
                <a:xfrm>
                  <a:off x="658" y="3538"/>
                  <a:ext cx="471" cy="212"/>
                </a:xfrm>
                <a:custGeom>
                  <a:avLst/>
                  <a:gdLst>
                    <a:gd name="T0" fmla="*/ 0 w 941"/>
                    <a:gd name="T1" fmla="*/ 66 h 424"/>
                    <a:gd name="T2" fmla="*/ 432 w 941"/>
                    <a:gd name="T3" fmla="*/ 0 h 424"/>
                    <a:gd name="T4" fmla="*/ 463 w 941"/>
                    <a:gd name="T5" fmla="*/ 39 h 424"/>
                    <a:gd name="T6" fmla="*/ 471 w 941"/>
                    <a:gd name="T7" fmla="*/ 91 h 424"/>
                    <a:gd name="T8" fmla="*/ 452 w 941"/>
                    <a:gd name="T9" fmla="*/ 141 h 424"/>
                    <a:gd name="T10" fmla="*/ 29 w 941"/>
                    <a:gd name="T11" fmla="*/ 212 h 424"/>
                    <a:gd name="T12" fmla="*/ 27 w 941"/>
                    <a:gd name="T13" fmla="*/ 192 h 424"/>
                    <a:gd name="T14" fmla="*/ 432 w 941"/>
                    <a:gd name="T15" fmla="*/ 121 h 424"/>
                    <a:gd name="T16" fmla="*/ 447 w 941"/>
                    <a:gd name="T17" fmla="*/ 73 h 424"/>
                    <a:gd name="T18" fmla="*/ 420 w 941"/>
                    <a:gd name="T19" fmla="*/ 29 h 424"/>
                    <a:gd name="T20" fmla="*/ 0 w 941"/>
                    <a:gd name="T21" fmla="*/ 93 h 424"/>
                    <a:gd name="T22" fmla="*/ 0 w 941"/>
                    <a:gd name="T23" fmla="*/ 66 h 424"/>
                    <a:gd name="T24" fmla="*/ 0 w 941"/>
                    <a:gd name="T25" fmla="*/ 66 h 4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3" name="Freeform 57"/>
                <p:cNvSpPr>
                  <a:spLocks/>
                </p:cNvSpPr>
                <p:nvPr userDrawn="1"/>
              </p:nvSpPr>
              <p:spPr bwMode="auto">
                <a:xfrm>
                  <a:off x="717" y="3606"/>
                  <a:ext cx="245" cy="86"/>
                </a:xfrm>
                <a:custGeom>
                  <a:avLst/>
                  <a:gdLst>
                    <a:gd name="T0" fmla="*/ 0 w 488"/>
                    <a:gd name="T1" fmla="*/ 63 h 173"/>
                    <a:gd name="T2" fmla="*/ 33 w 488"/>
                    <a:gd name="T3" fmla="*/ 86 h 173"/>
                    <a:gd name="T4" fmla="*/ 111 w 488"/>
                    <a:gd name="T5" fmla="*/ 83 h 173"/>
                    <a:gd name="T6" fmla="*/ 210 w 488"/>
                    <a:gd name="T7" fmla="*/ 58 h 173"/>
                    <a:gd name="T8" fmla="*/ 245 w 488"/>
                    <a:gd name="T9" fmla="*/ 21 h 173"/>
                    <a:gd name="T10" fmla="*/ 222 w 488"/>
                    <a:gd name="T11" fmla="*/ 1 h 173"/>
                    <a:gd name="T12" fmla="*/ 127 w 488"/>
                    <a:gd name="T13" fmla="*/ 0 h 173"/>
                    <a:gd name="T14" fmla="*/ 55 w 488"/>
                    <a:gd name="T15" fmla="*/ 6 h 173"/>
                    <a:gd name="T16" fmla="*/ 8 w 488"/>
                    <a:gd name="T17" fmla="*/ 38 h 173"/>
                    <a:gd name="T18" fmla="*/ 56 w 488"/>
                    <a:gd name="T19" fmla="*/ 47 h 173"/>
                    <a:gd name="T20" fmla="*/ 138 w 488"/>
                    <a:gd name="T21" fmla="*/ 26 h 173"/>
                    <a:gd name="T22" fmla="*/ 209 w 488"/>
                    <a:gd name="T23" fmla="*/ 26 h 173"/>
                    <a:gd name="T24" fmla="*/ 135 w 488"/>
                    <a:gd name="T25" fmla="*/ 55 h 173"/>
                    <a:gd name="T26" fmla="*/ 71 w 488"/>
                    <a:gd name="T27" fmla="*/ 63 h 173"/>
                    <a:gd name="T28" fmla="*/ 0 w 488"/>
                    <a:gd name="T29" fmla="*/ 63 h 173"/>
                    <a:gd name="T30" fmla="*/ 0 w 488"/>
                    <a:gd name="T31" fmla="*/ 63 h 17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grpSp>
        <p:nvGrpSpPr>
          <p:cNvPr id="1035" name="Group 136"/>
          <p:cNvGrpSpPr>
            <a:grpSpLocks/>
          </p:cNvGrpSpPr>
          <p:nvPr/>
        </p:nvGrpSpPr>
        <p:grpSpPr bwMode="auto">
          <a:xfrm>
            <a:off x="8680450" y="2116138"/>
            <a:ext cx="385763" cy="4308475"/>
            <a:chOff x="5468" y="1333"/>
            <a:chExt cx="243" cy="2714"/>
          </a:xfrm>
        </p:grpSpPr>
        <p:sp>
          <p:nvSpPr>
            <p:cNvPr id="1049" name="Freeform 28"/>
            <p:cNvSpPr>
              <a:spLocks/>
            </p:cNvSpPr>
            <p:nvPr userDrawn="1"/>
          </p:nvSpPr>
          <p:spPr bwMode="auto">
            <a:xfrm flipH="1">
              <a:off x="5468" y="2620"/>
              <a:ext cx="205" cy="1427"/>
            </a:xfrm>
            <a:custGeom>
              <a:avLst/>
              <a:gdLst>
                <a:gd name="T0" fmla="*/ 184 w 772"/>
                <a:gd name="T1" fmla="*/ 1379 h 3266"/>
                <a:gd name="T2" fmla="*/ 101 w 772"/>
                <a:gd name="T3" fmla="*/ 1287 h 3266"/>
                <a:gd name="T4" fmla="*/ 85 w 772"/>
                <a:gd name="T5" fmla="*/ 1216 h 3266"/>
                <a:gd name="T6" fmla="*/ 99 w 772"/>
                <a:gd name="T7" fmla="*/ 1111 h 3266"/>
                <a:gd name="T8" fmla="*/ 157 w 772"/>
                <a:gd name="T9" fmla="*/ 984 h 3266"/>
                <a:gd name="T10" fmla="*/ 170 w 772"/>
                <a:gd name="T11" fmla="*/ 904 h 3266"/>
                <a:gd name="T12" fmla="*/ 157 w 772"/>
                <a:gd name="T13" fmla="*/ 851 h 3266"/>
                <a:gd name="T14" fmla="*/ 106 w 772"/>
                <a:gd name="T15" fmla="*/ 812 h 3266"/>
                <a:gd name="T16" fmla="*/ 96 w 772"/>
                <a:gd name="T17" fmla="*/ 763 h 3266"/>
                <a:gd name="T18" fmla="*/ 114 w 772"/>
                <a:gd name="T19" fmla="*/ 693 h 3266"/>
                <a:gd name="T20" fmla="*/ 197 w 772"/>
                <a:gd name="T21" fmla="*/ 505 h 3266"/>
                <a:gd name="T22" fmla="*/ 205 w 772"/>
                <a:gd name="T23" fmla="*/ 413 h 3266"/>
                <a:gd name="T24" fmla="*/ 184 w 772"/>
                <a:gd name="T25" fmla="*/ 312 h 3266"/>
                <a:gd name="T26" fmla="*/ 114 w 772"/>
                <a:gd name="T27" fmla="*/ 263 h 3266"/>
                <a:gd name="T28" fmla="*/ 53 w 772"/>
                <a:gd name="T29" fmla="*/ 184 h 3266"/>
                <a:gd name="T30" fmla="*/ 0 w 772"/>
                <a:gd name="T31" fmla="*/ 0 h 3266"/>
                <a:gd name="T32" fmla="*/ 8 w 772"/>
                <a:gd name="T33" fmla="*/ 167 h 3266"/>
                <a:gd name="T34" fmla="*/ 48 w 772"/>
                <a:gd name="T35" fmla="*/ 267 h 3266"/>
                <a:gd name="T36" fmla="*/ 101 w 772"/>
                <a:gd name="T37" fmla="*/ 329 h 3266"/>
                <a:gd name="T38" fmla="*/ 160 w 772"/>
                <a:gd name="T39" fmla="*/ 364 h 3266"/>
                <a:gd name="T40" fmla="*/ 163 w 772"/>
                <a:gd name="T41" fmla="*/ 456 h 3266"/>
                <a:gd name="T42" fmla="*/ 133 w 772"/>
                <a:gd name="T43" fmla="*/ 553 h 3266"/>
                <a:gd name="T44" fmla="*/ 64 w 772"/>
                <a:gd name="T45" fmla="*/ 724 h 3266"/>
                <a:gd name="T46" fmla="*/ 61 w 772"/>
                <a:gd name="T47" fmla="*/ 834 h 3266"/>
                <a:gd name="T48" fmla="*/ 125 w 772"/>
                <a:gd name="T49" fmla="*/ 895 h 3266"/>
                <a:gd name="T50" fmla="*/ 122 w 772"/>
                <a:gd name="T51" fmla="*/ 952 h 3266"/>
                <a:gd name="T52" fmla="*/ 66 w 772"/>
                <a:gd name="T53" fmla="*/ 1071 h 3266"/>
                <a:gd name="T54" fmla="*/ 42 w 772"/>
                <a:gd name="T55" fmla="*/ 1185 h 3266"/>
                <a:gd name="T56" fmla="*/ 64 w 772"/>
                <a:gd name="T57" fmla="*/ 1308 h 3266"/>
                <a:gd name="T58" fmla="*/ 114 w 772"/>
                <a:gd name="T59" fmla="*/ 1374 h 3266"/>
                <a:gd name="T60" fmla="*/ 178 w 772"/>
                <a:gd name="T61" fmla="*/ 1427 h 3266"/>
                <a:gd name="T62" fmla="*/ 184 w 772"/>
                <a:gd name="T63" fmla="*/ 1379 h 3266"/>
                <a:gd name="T64" fmla="*/ 184 w 772"/>
                <a:gd name="T65" fmla="*/ 1379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0" name="Freeform 59"/>
            <p:cNvSpPr>
              <a:spLocks/>
            </p:cNvSpPr>
            <p:nvPr userDrawn="1"/>
          </p:nvSpPr>
          <p:spPr bwMode="auto">
            <a:xfrm flipH="1">
              <a:off x="5506" y="1333"/>
              <a:ext cx="205" cy="1633"/>
            </a:xfrm>
            <a:custGeom>
              <a:avLst/>
              <a:gdLst>
                <a:gd name="T0" fmla="*/ 184 w 772"/>
                <a:gd name="T1" fmla="*/ 1578 h 3266"/>
                <a:gd name="T2" fmla="*/ 101 w 772"/>
                <a:gd name="T3" fmla="*/ 1473 h 3266"/>
                <a:gd name="T4" fmla="*/ 85 w 772"/>
                <a:gd name="T5" fmla="*/ 1392 h 3266"/>
                <a:gd name="T6" fmla="*/ 99 w 772"/>
                <a:gd name="T7" fmla="*/ 1271 h 3266"/>
                <a:gd name="T8" fmla="*/ 157 w 772"/>
                <a:gd name="T9" fmla="*/ 1126 h 3266"/>
                <a:gd name="T10" fmla="*/ 170 w 772"/>
                <a:gd name="T11" fmla="*/ 1035 h 3266"/>
                <a:gd name="T12" fmla="*/ 157 w 772"/>
                <a:gd name="T13" fmla="*/ 974 h 3266"/>
                <a:gd name="T14" fmla="*/ 106 w 772"/>
                <a:gd name="T15" fmla="*/ 930 h 3266"/>
                <a:gd name="T16" fmla="*/ 96 w 772"/>
                <a:gd name="T17" fmla="*/ 874 h 3266"/>
                <a:gd name="T18" fmla="*/ 114 w 772"/>
                <a:gd name="T19" fmla="*/ 794 h 3266"/>
                <a:gd name="T20" fmla="*/ 197 w 772"/>
                <a:gd name="T21" fmla="*/ 578 h 3266"/>
                <a:gd name="T22" fmla="*/ 205 w 772"/>
                <a:gd name="T23" fmla="*/ 473 h 3266"/>
                <a:gd name="T24" fmla="*/ 184 w 772"/>
                <a:gd name="T25" fmla="*/ 357 h 3266"/>
                <a:gd name="T26" fmla="*/ 114 w 772"/>
                <a:gd name="T27" fmla="*/ 302 h 3266"/>
                <a:gd name="T28" fmla="*/ 53 w 772"/>
                <a:gd name="T29" fmla="*/ 211 h 3266"/>
                <a:gd name="T30" fmla="*/ 0 w 772"/>
                <a:gd name="T31" fmla="*/ 0 h 3266"/>
                <a:gd name="T32" fmla="*/ 8 w 772"/>
                <a:gd name="T33" fmla="*/ 191 h 3266"/>
                <a:gd name="T34" fmla="*/ 48 w 772"/>
                <a:gd name="T35" fmla="*/ 306 h 3266"/>
                <a:gd name="T36" fmla="*/ 101 w 772"/>
                <a:gd name="T37" fmla="*/ 377 h 3266"/>
                <a:gd name="T38" fmla="*/ 160 w 772"/>
                <a:gd name="T39" fmla="*/ 417 h 3266"/>
                <a:gd name="T40" fmla="*/ 163 w 772"/>
                <a:gd name="T41" fmla="*/ 522 h 3266"/>
                <a:gd name="T42" fmla="*/ 133 w 772"/>
                <a:gd name="T43" fmla="*/ 633 h 3266"/>
                <a:gd name="T44" fmla="*/ 64 w 772"/>
                <a:gd name="T45" fmla="*/ 829 h 3266"/>
                <a:gd name="T46" fmla="*/ 61 w 772"/>
                <a:gd name="T47" fmla="*/ 955 h 3266"/>
                <a:gd name="T48" fmla="*/ 125 w 772"/>
                <a:gd name="T49" fmla="*/ 1025 h 3266"/>
                <a:gd name="T50" fmla="*/ 122 w 772"/>
                <a:gd name="T51" fmla="*/ 1090 h 3266"/>
                <a:gd name="T52" fmla="*/ 66 w 772"/>
                <a:gd name="T53" fmla="*/ 1226 h 3266"/>
                <a:gd name="T54" fmla="*/ 42 w 772"/>
                <a:gd name="T55" fmla="*/ 1357 h 3266"/>
                <a:gd name="T56" fmla="*/ 64 w 772"/>
                <a:gd name="T57" fmla="*/ 1497 h 3266"/>
                <a:gd name="T58" fmla="*/ 114 w 772"/>
                <a:gd name="T59" fmla="*/ 1572 h 3266"/>
                <a:gd name="T60" fmla="*/ 178 w 772"/>
                <a:gd name="T61" fmla="*/ 1633 h 3266"/>
                <a:gd name="T62" fmla="*/ 184 w 772"/>
                <a:gd name="T63" fmla="*/ 1578 h 3266"/>
                <a:gd name="T64" fmla="*/ 184 w 772"/>
                <a:gd name="T65" fmla="*/ 1578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036" name="Group 141"/>
          <p:cNvGrpSpPr>
            <a:grpSpLocks/>
          </p:cNvGrpSpPr>
          <p:nvPr/>
        </p:nvGrpSpPr>
        <p:grpSpPr bwMode="auto">
          <a:xfrm>
            <a:off x="7318375" y="90488"/>
            <a:ext cx="2133600" cy="1911350"/>
            <a:chOff x="4610" y="57"/>
            <a:chExt cx="1344" cy="1204"/>
          </a:xfrm>
        </p:grpSpPr>
        <p:grpSp>
          <p:nvGrpSpPr>
            <p:cNvPr id="1037" name="Group 132"/>
            <p:cNvGrpSpPr>
              <a:grpSpLocks/>
            </p:cNvGrpSpPr>
            <p:nvPr userDrawn="1"/>
          </p:nvGrpSpPr>
          <p:grpSpPr bwMode="auto">
            <a:xfrm>
              <a:off x="4610" y="57"/>
              <a:ext cx="1344" cy="1204"/>
              <a:chOff x="4610" y="57"/>
              <a:chExt cx="1344" cy="1204"/>
            </a:xfrm>
          </p:grpSpPr>
          <p:sp>
            <p:nvSpPr>
              <p:cNvPr id="1039" name="Freeform 30"/>
              <p:cNvSpPr>
                <a:spLocks/>
              </p:cNvSpPr>
              <p:nvPr userDrawn="1"/>
            </p:nvSpPr>
            <p:spPr bwMode="auto">
              <a:xfrm rot="-3172564">
                <a:off x="5430" y="1086"/>
                <a:ext cx="62" cy="288"/>
              </a:xfrm>
              <a:custGeom>
                <a:avLst/>
                <a:gdLst>
                  <a:gd name="T0" fmla="*/ 31 w 245"/>
                  <a:gd name="T1" fmla="*/ 3 h 806"/>
                  <a:gd name="T2" fmla="*/ 33 w 245"/>
                  <a:gd name="T3" fmla="*/ 122 h 806"/>
                  <a:gd name="T4" fmla="*/ 0 w 245"/>
                  <a:gd name="T5" fmla="*/ 288 h 806"/>
                  <a:gd name="T6" fmla="*/ 20 w 245"/>
                  <a:gd name="T7" fmla="*/ 282 h 806"/>
                  <a:gd name="T8" fmla="*/ 55 w 245"/>
                  <a:gd name="T9" fmla="*/ 134 h 806"/>
                  <a:gd name="T10" fmla="*/ 62 w 245"/>
                  <a:gd name="T11" fmla="*/ 0 h 806"/>
                  <a:gd name="T12" fmla="*/ 31 w 245"/>
                  <a:gd name="T13" fmla="*/ 3 h 806"/>
                  <a:gd name="T14" fmla="*/ 31 w 245"/>
                  <a:gd name="T15" fmla="*/ 3 h 8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5" h="806">
                    <a:moveTo>
                      <a:pt x="123" y="9"/>
                    </a:moveTo>
                    <a:lnTo>
                      <a:pt x="131" y="342"/>
                    </a:lnTo>
                    <a:lnTo>
                      <a:pt x="0" y="806"/>
                    </a:lnTo>
                    <a:lnTo>
                      <a:pt x="79" y="789"/>
                    </a:lnTo>
                    <a:lnTo>
                      <a:pt x="218" y="376"/>
                    </a:lnTo>
                    <a:lnTo>
                      <a:pt x="245" y="0"/>
                    </a:lnTo>
                    <a:lnTo>
                      <a:pt x="123" y="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40" name="Group 131"/>
              <p:cNvGrpSpPr>
                <a:grpSpLocks/>
              </p:cNvGrpSpPr>
              <p:nvPr userDrawn="1"/>
            </p:nvGrpSpPr>
            <p:grpSpPr bwMode="auto">
              <a:xfrm>
                <a:off x="4610" y="57"/>
                <a:ext cx="1344" cy="985"/>
                <a:chOff x="4610" y="57"/>
                <a:chExt cx="1344" cy="985"/>
              </a:xfrm>
            </p:grpSpPr>
            <p:sp>
              <p:nvSpPr>
                <p:cNvPr id="1041" name="Freeform 31"/>
                <p:cNvSpPr>
                  <a:spLocks/>
                </p:cNvSpPr>
                <p:nvPr userDrawn="1"/>
              </p:nvSpPr>
              <p:spPr bwMode="auto">
                <a:xfrm rot="-3172564">
                  <a:off x="4966" y="71"/>
                  <a:ext cx="153" cy="125"/>
                </a:xfrm>
                <a:custGeom>
                  <a:avLst/>
                  <a:gdLst>
                    <a:gd name="T0" fmla="*/ 0 w 604"/>
                    <a:gd name="T1" fmla="*/ 0 h 349"/>
                    <a:gd name="T2" fmla="*/ 75 w 604"/>
                    <a:gd name="T3" fmla="*/ 66 h 349"/>
                    <a:gd name="T4" fmla="*/ 127 w 604"/>
                    <a:gd name="T5" fmla="*/ 125 h 349"/>
                    <a:gd name="T6" fmla="*/ 153 w 604"/>
                    <a:gd name="T7" fmla="*/ 50 h 349"/>
                    <a:gd name="T8" fmla="*/ 91 w 604"/>
                    <a:gd name="T9" fmla="*/ 3 h 349"/>
                    <a:gd name="T10" fmla="*/ 118 w 604"/>
                    <a:gd name="T11" fmla="*/ 66 h 349"/>
                    <a:gd name="T12" fmla="*/ 33 w 604"/>
                    <a:gd name="T13" fmla="*/ 6 h 349"/>
                    <a:gd name="T14" fmla="*/ 0 w 604"/>
                    <a:gd name="T15" fmla="*/ 0 h 349"/>
                    <a:gd name="T16" fmla="*/ 0 w 604"/>
                    <a:gd name="T17" fmla="*/ 0 h 3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4" h="349">
                      <a:moveTo>
                        <a:pt x="0" y="0"/>
                      </a:moveTo>
                      <a:lnTo>
                        <a:pt x="298" y="184"/>
                      </a:lnTo>
                      <a:lnTo>
                        <a:pt x="500" y="349"/>
                      </a:lnTo>
                      <a:lnTo>
                        <a:pt x="604" y="140"/>
                      </a:lnTo>
                      <a:lnTo>
                        <a:pt x="359" y="9"/>
                      </a:lnTo>
                      <a:lnTo>
                        <a:pt x="464" y="184"/>
                      </a:lnTo>
                      <a:lnTo>
                        <a:pt x="131" y="17"/>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2" name="Freeform 38"/>
                <p:cNvSpPr>
                  <a:spLocks/>
                </p:cNvSpPr>
                <p:nvPr userDrawn="1"/>
              </p:nvSpPr>
              <p:spPr bwMode="auto">
                <a:xfrm rot="-3172564">
                  <a:off x="5052" y="328"/>
                  <a:ext cx="269" cy="438"/>
                </a:xfrm>
                <a:custGeom>
                  <a:avLst/>
                  <a:gdLst>
                    <a:gd name="T0" fmla="*/ 187 w 1064"/>
                    <a:gd name="T1" fmla="*/ 46 h 1230"/>
                    <a:gd name="T2" fmla="*/ 123 w 1064"/>
                    <a:gd name="T3" fmla="*/ 125 h 1230"/>
                    <a:gd name="T4" fmla="*/ 41 w 1064"/>
                    <a:gd name="T5" fmla="*/ 271 h 1230"/>
                    <a:gd name="T6" fmla="*/ 0 w 1064"/>
                    <a:gd name="T7" fmla="*/ 392 h 1230"/>
                    <a:gd name="T8" fmla="*/ 15 w 1064"/>
                    <a:gd name="T9" fmla="*/ 438 h 1230"/>
                    <a:gd name="T10" fmla="*/ 66 w 1064"/>
                    <a:gd name="T11" fmla="*/ 428 h 1230"/>
                    <a:gd name="T12" fmla="*/ 146 w 1064"/>
                    <a:gd name="T13" fmla="*/ 325 h 1230"/>
                    <a:gd name="T14" fmla="*/ 221 w 1064"/>
                    <a:gd name="T15" fmla="*/ 190 h 1230"/>
                    <a:gd name="T16" fmla="*/ 261 w 1064"/>
                    <a:gd name="T17" fmla="*/ 96 h 1230"/>
                    <a:gd name="T18" fmla="*/ 269 w 1064"/>
                    <a:gd name="T19" fmla="*/ 30 h 1230"/>
                    <a:gd name="T20" fmla="*/ 247 w 1064"/>
                    <a:gd name="T21" fmla="*/ 0 h 1230"/>
                    <a:gd name="T22" fmla="*/ 211 w 1064"/>
                    <a:gd name="T23" fmla="*/ 23 h 1230"/>
                    <a:gd name="T24" fmla="*/ 245 w 1064"/>
                    <a:gd name="T25" fmla="*/ 38 h 1230"/>
                    <a:gd name="T26" fmla="*/ 221 w 1064"/>
                    <a:gd name="T27" fmla="*/ 125 h 1230"/>
                    <a:gd name="T28" fmla="*/ 174 w 1064"/>
                    <a:gd name="T29" fmla="*/ 234 h 1230"/>
                    <a:gd name="T30" fmla="*/ 88 w 1064"/>
                    <a:gd name="T31" fmla="*/ 359 h 1230"/>
                    <a:gd name="T32" fmla="*/ 29 w 1064"/>
                    <a:gd name="T33" fmla="*/ 397 h 1230"/>
                    <a:gd name="T34" fmla="*/ 34 w 1064"/>
                    <a:gd name="T35" fmla="*/ 336 h 1230"/>
                    <a:gd name="T36" fmla="*/ 110 w 1064"/>
                    <a:gd name="T37" fmla="*/ 179 h 1230"/>
                    <a:gd name="T38" fmla="*/ 210 w 1064"/>
                    <a:gd name="T39" fmla="*/ 42 h 1230"/>
                    <a:gd name="T40" fmla="*/ 187 w 1064"/>
                    <a:gd name="T41" fmla="*/ 46 h 1230"/>
                    <a:gd name="T42" fmla="*/ 187 w 1064"/>
                    <a:gd name="T43" fmla="*/ 46 h 12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3" name="Freeform 39"/>
                <p:cNvSpPr>
                  <a:spLocks/>
                </p:cNvSpPr>
                <p:nvPr userDrawn="1"/>
              </p:nvSpPr>
              <p:spPr bwMode="auto">
                <a:xfrm rot="-3172564">
                  <a:off x="4862" y="178"/>
                  <a:ext cx="505" cy="898"/>
                </a:xfrm>
                <a:custGeom>
                  <a:avLst/>
                  <a:gdLst>
                    <a:gd name="T0" fmla="*/ 490 w 2002"/>
                    <a:gd name="T1" fmla="*/ 0 h 2521"/>
                    <a:gd name="T2" fmla="*/ 0 w 2002"/>
                    <a:gd name="T3" fmla="*/ 898 h 2521"/>
                    <a:gd name="T4" fmla="*/ 48 w 2002"/>
                    <a:gd name="T5" fmla="*/ 873 h 2521"/>
                    <a:gd name="T6" fmla="*/ 505 w 2002"/>
                    <a:gd name="T7" fmla="*/ 22 h 2521"/>
                    <a:gd name="T8" fmla="*/ 490 w 2002"/>
                    <a:gd name="T9" fmla="*/ 0 h 2521"/>
                    <a:gd name="T10" fmla="*/ 490 w 2002"/>
                    <a:gd name="T11" fmla="*/ 0 h 25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02" h="2521">
                      <a:moveTo>
                        <a:pt x="1941" y="0"/>
                      </a:moveTo>
                      <a:lnTo>
                        <a:pt x="0" y="2521"/>
                      </a:lnTo>
                      <a:lnTo>
                        <a:pt x="192" y="2450"/>
                      </a:lnTo>
                      <a:lnTo>
                        <a:pt x="2002" y="61"/>
                      </a:lnTo>
                      <a:lnTo>
                        <a:pt x="194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4" name="Freeform 40"/>
                <p:cNvSpPr>
                  <a:spLocks/>
                </p:cNvSpPr>
                <p:nvPr userDrawn="1"/>
              </p:nvSpPr>
              <p:spPr bwMode="auto">
                <a:xfrm rot="-3172564">
                  <a:off x="4903" y="-19"/>
                  <a:ext cx="758" cy="1344"/>
                </a:xfrm>
                <a:custGeom>
                  <a:avLst/>
                  <a:gdLst>
                    <a:gd name="T0" fmla="*/ 24 w 3007"/>
                    <a:gd name="T1" fmla="*/ 1014 h 3771"/>
                    <a:gd name="T2" fmla="*/ 99 w 3007"/>
                    <a:gd name="T3" fmla="*/ 1010 h 3771"/>
                    <a:gd name="T4" fmla="*/ 207 w 3007"/>
                    <a:gd name="T5" fmla="*/ 1072 h 3771"/>
                    <a:gd name="T6" fmla="*/ 172 w 3007"/>
                    <a:gd name="T7" fmla="*/ 1004 h 3771"/>
                    <a:gd name="T8" fmla="*/ 93 w 3007"/>
                    <a:gd name="T9" fmla="*/ 963 h 3771"/>
                    <a:gd name="T10" fmla="*/ 161 w 3007"/>
                    <a:gd name="T11" fmla="*/ 969 h 3771"/>
                    <a:gd name="T12" fmla="*/ 247 w 3007"/>
                    <a:gd name="T13" fmla="*/ 1023 h 3771"/>
                    <a:gd name="T14" fmla="*/ 721 w 3007"/>
                    <a:gd name="T15" fmla="*/ 150 h 3771"/>
                    <a:gd name="T16" fmla="*/ 650 w 3007"/>
                    <a:gd name="T17" fmla="*/ 53 h 3771"/>
                    <a:gd name="T18" fmla="*/ 582 w 3007"/>
                    <a:gd name="T19" fmla="*/ 0 h 3771"/>
                    <a:gd name="T20" fmla="*/ 679 w 3007"/>
                    <a:gd name="T21" fmla="*/ 28 h 3771"/>
                    <a:gd name="T22" fmla="*/ 758 w 3007"/>
                    <a:gd name="T23" fmla="*/ 153 h 3771"/>
                    <a:gd name="T24" fmla="*/ 209 w 3007"/>
                    <a:gd name="T25" fmla="*/ 1167 h 3771"/>
                    <a:gd name="T26" fmla="*/ 121 w 3007"/>
                    <a:gd name="T27" fmla="*/ 1216 h 3771"/>
                    <a:gd name="T28" fmla="*/ 26 w 3007"/>
                    <a:gd name="T29" fmla="*/ 1344 h 3771"/>
                    <a:gd name="T30" fmla="*/ 0 w 3007"/>
                    <a:gd name="T31" fmla="*/ 1307 h 3771"/>
                    <a:gd name="T32" fmla="*/ 33 w 3007"/>
                    <a:gd name="T33" fmla="*/ 1294 h 3771"/>
                    <a:gd name="T34" fmla="*/ 95 w 3007"/>
                    <a:gd name="T35" fmla="*/ 1206 h 3771"/>
                    <a:gd name="T36" fmla="*/ 42 w 3007"/>
                    <a:gd name="T37" fmla="*/ 1167 h 3771"/>
                    <a:gd name="T38" fmla="*/ 42 w 3007"/>
                    <a:gd name="T39" fmla="*/ 1132 h 3771"/>
                    <a:gd name="T40" fmla="*/ 104 w 3007"/>
                    <a:gd name="T41" fmla="*/ 1175 h 3771"/>
                    <a:gd name="T42" fmla="*/ 104 w 3007"/>
                    <a:gd name="T43" fmla="*/ 1136 h 3771"/>
                    <a:gd name="T44" fmla="*/ 152 w 3007"/>
                    <a:gd name="T45" fmla="*/ 1148 h 3771"/>
                    <a:gd name="T46" fmla="*/ 108 w 3007"/>
                    <a:gd name="T47" fmla="*/ 1097 h 3771"/>
                    <a:gd name="T48" fmla="*/ 159 w 3007"/>
                    <a:gd name="T49" fmla="*/ 1091 h 3771"/>
                    <a:gd name="T50" fmla="*/ 24 w 3007"/>
                    <a:gd name="T51" fmla="*/ 1014 h 3771"/>
                    <a:gd name="T52" fmla="*/ 24 w 3007"/>
                    <a:gd name="T53" fmla="*/ 1014 h 37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5" name="Freeform 41"/>
                <p:cNvSpPr>
                  <a:spLocks/>
                </p:cNvSpPr>
                <p:nvPr userDrawn="1"/>
              </p:nvSpPr>
              <p:spPr bwMode="auto">
                <a:xfrm rot="-3172564">
                  <a:off x="5301" y="893"/>
                  <a:ext cx="169" cy="122"/>
                </a:xfrm>
                <a:custGeom>
                  <a:avLst/>
                  <a:gdLst>
                    <a:gd name="T0" fmla="*/ 0 w 673"/>
                    <a:gd name="T1" fmla="*/ 29 h 342"/>
                    <a:gd name="T2" fmla="*/ 64 w 673"/>
                    <a:gd name="T3" fmla="*/ 38 h 342"/>
                    <a:gd name="T4" fmla="*/ 160 w 673"/>
                    <a:gd name="T5" fmla="*/ 122 h 342"/>
                    <a:gd name="T6" fmla="*/ 169 w 673"/>
                    <a:gd name="T7" fmla="*/ 103 h 342"/>
                    <a:gd name="T8" fmla="*/ 112 w 673"/>
                    <a:gd name="T9" fmla="*/ 41 h 342"/>
                    <a:gd name="T10" fmla="*/ 7 w 673"/>
                    <a:gd name="T11" fmla="*/ 0 h 342"/>
                    <a:gd name="T12" fmla="*/ 0 w 673"/>
                    <a:gd name="T13" fmla="*/ 29 h 342"/>
                    <a:gd name="T14" fmla="*/ 0 w 673"/>
                    <a:gd name="T15" fmla="*/ 29 h 3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3" h="342">
                      <a:moveTo>
                        <a:pt x="0" y="80"/>
                      </a:moveTo>
                      <a:lnTo>
                        <a:pt x="255" y="106"/>
                      </a:lnTo>
                      <a:lnTo>
                        <a:pt x="639" y="342"/>
                      </a:lnTo>
                      <a:lnTo>
                        <a:pt x="673" y="289"/>
                      </a:lnTo>
                      <a:lnTo>
                        <a:pt x="447" y="114"/>
                      </a:lnTo>
                      <a:lnTo>
                        <a:pt x="26" y="0"/>
                      </a:lnTo>
                      <a:lnTo>
                        <a:pt x="0" y="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6" name="Freeform 42"/>
                <p:cNvSpPr>
                  <a:spLocks/>
                </p:cNvSpPr>
                <p:nvPr userDrawn="1"/>
              </p:nvSpPr>
              <p:spPr bwMode="auto">
                <a:xfrm rot="-3172564">
                  <a:off x="5253" y="802"/>
                  <a:ext cx="181" cy="144"/>
                </a:xfrm>
                <a:custGeom>
                  <a:avLst/>
                  <a:gdLst>
                    <a:gd name="T0" fmla="*/ 0 w 716"/>
                    <a:gd name="T1" fmla="*/ 28 h 403"/>
                    <a:gd name="T2" fmla="*/ 86 w 716"/>
                    <a:gd name="T3" fmla="*/ 53 h 403"/>
                    <a:gd name="T4" fmla="*/ 161 w 716"/>
                    <a:gd name="T5" fmla="*/ 144 h 403"/>
                    <a:gd name="T6" fmla="*/ 181 w 716"/>
                    <a:gd name="T7" fmla="*/ 106 h 403"/>
                    <a:gd name="T8" fmla="*/ 106 w 716"/>
                    <a:gd name="T9" fmla="*/ 41 h 403"/>
                    <a:gd name="T10" fmla="*/ 18 w 716"/>
                    <a:gd name="T11" fmla="*/ 0 h 403"/>
                    <a:gd name="T12" fmla="*/ 0 w 716"/>
                    <a:gd name="T13" fmla="*/ 28 h 403"/>
                    <a:gd name="T14" fmla="*/ 0 w 716"/>
                    <a:gd name="T15" fmla="*/ 28 h 4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6" h="403">
                      <a:moveTo>
                        <a:pt x="0" y="78"/>
                      </a:moveTo>
                      <a:lnTo>
                        <a:pt x="340" y="148"/>
                      </a:lnTo>
                      <a:lnTo>
                        <a:pt x="638" y="403"/>
                      </a:lnTo>
                      <a:lnTo>
                        <a:pt x="716" y="296"/>
                      </a:lnTo>
                      <a:lnTo>
                        <a:pt x="420" y="114"/>
                      </a:lnTo>
                      <a:lnTo>
                        <a:pt x="70" y="0"/>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7" name="Freeform 43"/>
                <p:cNvSpPr>
                  <a:spLocks/>
                </p:cNvSpPr>
                <p:nvPr userDrawn="1"/>
              </p:nvSpPr>
              <p:spPr bwMode="auto">
                <a:xfrm rot="-3172564">
                  <a:off x="4985" y="210"/>
                  <a:ext cx="181" cy="147"/>
                </a:xfrm>
                <a:custGeom>
                  <a:avLst/>
                  <a:gdLst>
                    <a:gd name="T0" fmla="*/ 0 w 717"/>
                    <a:gd name="T1" fmla="*/ 28 h 411"/>
                    <a:gd name="T2" fmla="*/ 80 w 717"/>
                    <a:gd name="T3" fmla="*/ 50 h 411"/>
                    <a:gd name="T4" fmla="*/ 164 w 717"/>
                    <a:gd name="T5" fmla="*/ 147 h 411"/>
                    <a:gd name="T6" fmla="*/ 181 w 717"/>
                    <a:gd name="T7" fmla="*/ 112 h 411"/>
                    <a:gd name="T8" fmla="*/ 99 w 717"/>
                    <a:gd name="T9" fmla="*/ 31 h 411"/>
                    <a:gd name="T10" fmla="*/ 14 w 717"/>
                    <a:gd name="T11" fmla="*/ 0 h 411"/>
                    <a:gd name="T12" fmla="*/ 0 w 717"/>
                    <a:gd name="T13" fmla="*/ 28 h 411"/>
                    <a:gd name="T14" fmla="*/ 0 w 717"/>
                    <a:gd name="T15" fmla="*/ 28 h 4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7" h="411">
                      <a:moveTo>
                        <a:pt x="0" y="78"/>
                      </a:moveTo>
                      <a:lnTo>
                        <a:pt x="316" y="139"/>
                      </a:lnTo>
                      <a:lnTo>
                        <a:pt x="649" y="411"/>
                      </a:lnTo>
                      <a:lnTo>
                        <a:pt x="717" y="314"/>
                      </a:lnTo>
                      <a:lnTo>
                        <a:pt x="394" y="87"/>
                      </a:lnTo>
                      <a:lnTo>
                        <a:pt x="54" y="0"/>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8" name="Freeform 44"/>
                <p:cNvSpPr>
                  <a:spLocks/>
                </p:cNvSpPr>
                <p:nvPr userDrawn="1"/>
              </p:nvSpPr>
              <p:spPr bwMode="auto">
                <a:xfrm rot="-3172564">
                  <a:off x="4951" y="138"/>
                  <a:ext cx="179" cy="138"/>
                </a:xfrm>
                <a:custGeom>
                  <a:avLst/>
                  <a:gdLst>
                    <a:gd name="T0" fmla="*/ 0 w 709"/>
                    <a:gd name="T1" fmla="*/ 31 h 386"/>
                    <a:gd name="T2" fmla="*/ 69 w 709"/>
                    <a:gd name="T3" fmla="*/ 47 h 386"/>
                    <a:gd name="T4" fmla="*/ 168 w 709"/>
                    <a:gd name="T5" fmla="*/ 138 h 386"/>
                    <a:gd name="T6" fmla="*/ 179 w 709"/>
                    <a:gd name="T7" fmla="*/ 110 h 386"/>
                    <a:gd name="T8" fmla="*/ 77 w 709"/>
                    <a:gd name="T9" fmla="*/ 19 h 386"/>
                    <a:gd name="T10" fmla="*/ 11 w 709"/>
                    <a:gd name="T11" fmla="*/ 0 h 386"/>
                    <a:gd name="T12" fmla="*/ 0 w 709"/>
                    <a:gd name="T13" fmla="*/ 31 h 386"/>
                    <a:gd name="T14" fmla="*/ 0 w 709"/>
                    <a:gd name="T15" fmla="*/ 31 h 3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09" h="386">
                      <a:moveTo>
                        <a:pt x="0" y="88"/>
                      </a:moveTo>
                      <a:lnTo>
                        <a:pt x="272" y="131"/>
                      </a:lnTo>
                      <a:lnTo>
                        <a:pt x="665" y="386"/>
                      </a:lnTo>
                      <a:lnTo>
                        <a:pt x="709" y="308"/>
                      </a:lnTo>
                      <a:lnTo>
                        <a:pt x="306" y="53"/>
                      </a:lnTo>
                      <a:lnTo>
                        <a:pt x="43" y="0"/>
                      </a:lnTo>
                      <a:lnTo>
                        <a:pt x="0" y="8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1038" name="Line 140"/>
            <p:cNvSpPr>
              <a:spLocks noChangeShapeType="1"/>
            </p:cNvSpPr>
            <p:nvPr userDrawn="1"/>
          </p:nvSpPr>
          <p:spPr bwMode="auto">
            <a:xfrm>
              <a:off x="4870" y="84"/>
              <a:ext cx="42" cy="96"/>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eaLnBrk="1" fontAlgn="base" hangingPunct="1">
        <a:spcBef>
          <a:spcPct val="0"/>
        </a:spcBef>
        <a:spcAft>
          <a:spcPct val="0"/>
        </a:spcAft>
        <a:defRPr sz="4400">
          <a:solidFill>
            <a:schemeClr val="tx1"/>
          </a:solidFill>
          <a:latin typeface="Comic Sans MS" pitchFamily="66" charset="0"/>
        </a:defRPr>
      </a:lvl6pPr>
      <a:lvl7pPr marL="914400" algn="ctr" rtl="0" eaLnBrk="1" fontAlgn="base" hangingPunct="1">
        <a:spcBef>
          <a:spcPct val="0"/>
        </a:spcBef>
        <a:spcAft>
          <a:spcPct val="0"/>
        </a:spcAft>
        <a:defRPr sz="4400">
          <a:solidFill>
            <a:schemeClr val="tx1"/>
          </a:solidFill>
          <a:latin typeface="Comic Sans MS" pitchFamily="66" charset="0"/>
        </a:defRPr>
      </a:lvl7pPr>
      <a:lvl8pPr marL="1371600" algn="ctr" rtl="0" eaLnBrk="1" fontAlgn="base" hangingPunct="1">
        <a:spcBef>
          <a:spcPct val="0"/>
        </a:spcBef>
        <a:spcAft>
          <a:spcPct val="0"/>
        </a:spcAft>
        <a:defRPr sz="4400">
          <a:solidFill>
            <a:schemeClr val="tx1"/>
          </a:solidFill>
          <a:latin typeface="Comic Sans MS" pitchFamily="66" charset="0"/>
        </a:defRPr>
      </a:lvl8pPr>
      <a:lvl9pPr marL="1828800" algn="ctr" rtl="0" eaLnBrk="1" fontAlgn="base" hangingPunct="1">
        <a:spcBef>
          <a:spcPct val="0"/>
        </a:spcBef>
        <a:spcAft>
          <a:spcPct val="0"/>
        </a:spcAft>
        <a:defRPr sz="4400">
          <a:solidFill>
            <a:schemeClr val="tx1"/>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rPr>
              <a:pPr defTabSz="685800" fontAlgn="auto">
                <a:spcBef>
                  <a:spcPts val="0"/>
                </a:spcBef>
                <a:spcAft>
                  <a:spcPts val="0"/>
                </a:spcAft>
              </a:pPr>
              <a:t>6/5/2018</a:t>
            </a:fld>
            <a:endParaRPr 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rPr>
              <a:pPr defTabSz="685800" fontAlgn="auto">
                <a:spcBef>
                  <a:spcPts val="0"/>
                </a:spcBef>
                <a:spcAft>
                  <a:spcPts val="0"/>
                </a:spcAft>
              </a:pPr>
              <a:t>‹#›</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30273084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2590800"/>
            <a:ext cx="7315200" cy="2438400"/>
          </a:xfrm>
        </p:spPr>
        <p:txBody>
          <a:bodyPr anchor="t"/>
          <a:lstStyle/>
          <a:p>
            <a:pPr eaLnBrk="1" hangingPunct="1">
              <a:defRPr/>
            </a:pPr>
            <a:r>
              <a:rPr lang="en-US" dirty="0" smtClean="0"/>
              <a:t>Chapter 25</a:t>
            </a:r>
            <a:br>
              <a:rPr lang="en-US" dirty="0" smtClean="0"/>
            </a:br>
            <a:r>
              <a:rPr lang="en-US" dirty="0" smtClean="0"/>
              <a:t>Patient Education</a:t>
            </a:r>
          </a:p>
        </p:txBody>
      </p:sp>
      <p:sp>
        <p:nvSpPr>
          <p:cNvPr id="40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A9A862E8-A166-422B-B5E1-03590D55E673}" type="slidenum">
              <a:rPr lang="en-US" altLang="en-US"/>
              <a:pPr eaLnBrk="1" hangingPunct="1"/>
              <a:t>1</a:t>
            </a:fld>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152400"/>
            <a:ext cx="6870700" cy="914400"/>
          </a:xfrm>
        </p:spPr>
        <p:txBody>
          <a:bodyPr/>
          <a:lstStyle/>
          <a:p>
            <a:r>
              <a:rPr lang="en-US" altLang="en-US" smtClean="0"/>
              <a:t>Domains of Learning</a:t>
            </a:r>
          </a:p>
        </p:txBody>
      </p:sp>
      <p:sp>
        <p:nvSpPr>
          <p:cNvPr id="13315" name="Content Placeholder 2"/>
          <p:cNvSpPr>
            <a:spLocks noGrp="1"/>
          </p:cNvSpPr>
          <p:nvPr>
            <p:ph idx="1"/>
          </p:nvPr>
        </p:nvSpPr>
        <p:spPr>
          <a:xfrm>
            <a:off x="1066800" y="990600"/>
            <a:ext cx="7467600" cy="4724400"/>
          </a:xfrm>
        </p:spPr>
        <p:txBody>
          <a:bodyPr/>
          <a:lstStyle/>
          <a:p>
            <a:r>
              <a:rPr lang="en-US" altLang="en-US" sz="2800" smtClean="0"/>
              <a:t>Different teaching methods are appropriate for each domain of learning.</a:t>
            </a:r>
          </a:p>
          <a:p>
            <a:r>
              <a:rPr lang="en-US" altLang="en-US" sz="2800" smtClean="0"/>
              <a:t>Cognitive: discussion (one-on-one or group), lecture, question-and-answer session, role play, discovery, independent project, field experience</a:t>
            </a:r>
          </a:p>
          <a:p>
            <a:r>
              <a:rPr lang="en-US" altLang="en-US" sz="2800" smtClean="0"/>
              <a:t>Affective: role play, discussion (one-on-one or group)</a:t>
            </a:r>
          </a:p>
          <a:p>
            <a:r>
              <a:rPr lang="en-US" altLang="en-US" sz="2800" smtClean="0"/>
              <a:t>Psychomotor: demonstration, practice, return demonstration, independent projects, games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152400"/>
            <a:ext cx="6870700" cy="914400"/>
          </a:xfrm>
        </p:spPr>
        <p:txBody>
          <a:bodyPr/>
          <a:lstStyle/>
          <a:p>
            <a:pPr eaLnBrk="1" hangingPunct="1"/>
            <a:r>
              <a:rPr lang="en-US" altLang="en-US" smtClean="0"/>
              <a:t>Basic Learning Principles</a:t>
            </a:r>
          </a:p>
        </p:txBody>
      </p:sp>
      <p:sp>
        <p:nvSpPr>
          <p:cNvPr id="14339" name="Content Placeholder 5"/>
          <p:cNvSpPr>
            <a:spLocks noGrp="1"/>
          </p:cNvSpPr>
          <p:nvPr>
            <p:ph idx="1"/>
          </p:nvPr>
        </p:nvSpPr>
        <p:spPr>
          <a:xfrm>
            <a:off x="685800" y="1295400"/>
            <a:ext cx="7696200" cy="3657600"/>
          </a:xfrm>
        </p:spPr>
        <p:txBody>
          <a:bodyPr/>
          <a:lstStyle/>
          <a:p>
            <a:pPr eaLnBrk="1" hangingPunct="1"/>
            <a:r>
              <a:rPr lang="en-US" altLang="en-US" sz="2800" i="1" smtClean="0"/>
              <a:t>Motivation to learn</a:t>
            </a:r>
            <a:r>
              <a:rPr lang="en-US" altLang="en-US" sz="2800" smtClean="0"/>
              <a:t>: addresses the client’s desire or willingness to learn</a:t>
            </a:r>
          </a:p>
          <a:p>
            <a:pPr eaLnBrk="1" hangingPunct="1"/>
            <a:endParaRPr lang="en-US" altLang="en-US" sz="2800" smtClean="0"/>
          </a:p>
          <a:p>
            <a:pPr eaLnBrk="1" hangingPunct="1"/>
            <a:r>
              <a:rPr lang="en-US" altLang="en-US" sz="2800" i="1" smtClean="0"/>
              <a:t>Ability to learn</a:t>
            </a:r>
            <a:r>
              <a:rPr lang="en-US" altLang="en-US" sz="2800" smtClean="0"/>
              <a:t>: depends on physical and cognitive abilities, developmental level, physical wellness, thought processes</a:t>
            </a:r>
          </a:p>
          <a:p>
            <a:pPr eaLnBrk="1" hangingPunct="1"/>
            <a:endParaRPr lang="en-US" altLang="en-US" sz="2800" smtClean="0"/>
          </a:p>
          <a:p>
            <a:pPr eaLnBrk="1" hangingPunct="1"/>
            <a:r>
              <a:rPr lang="en-US" altLang="en-US" sz="2800" i="1" smtClean="0"/>
              <a:t>Learning environment</a:t>
            </a:r>
            <a:r>
              <a:rPr lang="en-US" altLang="en-US" sz="2800" smtClean="0"/>
              <a:t>: allows a person to attend to instruction</a:t>
            </a:r>
          </a:p>
          <a:p>
            <a:pPr eaLnBrk="1" hangingPunct="1"/>
            <a:endParaRPr lang="en-US" altLang="en-US" smtClean="0"/>
          </a:p>
        </p:txBody>
      </p:sp>
      <p:sp>
        <p:nvSpPr>
          <p:cNvPr id="1434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49A89663-B3B7-4927-85DD-305B57C77216}" type="slidenum">
              <a:rPr lang="en-US" altLang="en-US"/>
              <a:pPr eaLnBrk="1" hangingPunct="1"/>
              <a:t>11</a:t>
            </a:fld>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Ability to Learn </a:t>
            </a:r>
          </a:p>
        </p:txBody>
      </p:sp>
      <p:sp>
        <p:nvSpPr>
          <p:cNvPr id="15363" name="Content Placeholder 2"/>
          <p:cNvSpPr>
            <a:spLocks noGrp="1"/>
          </p:cNvSpPr>
          <p:nvPr>
            <p:ph idx="1"/>
          </p:nvPr>
        </p:nvSpPr>
        <p:spPr>
          <a:xfrm>
            <a:off x="685800" y="1676400"/>
            <a:ext cx="7772400" cy="4724400"/>
          </a:xfrm>
        </p:spPr>
        <p:txBody>
          <a:bodyPr/>
          <a:lstStyle/>
          <a:p>
            <a:r>
              <a:rPr lang="en-US" altLang="en-US" smtClean="0"/>
              <a:t>Adult learning</a:t>
            </a:r>
          </a:p>
          <a:p>
            <a:pPr lvl="1"/>
            <a:r>
              <a:rPr lang="en-US" altLang="en-US" smtClean="0"/>
              <a:t>Self-directed</a:t>
            </a:r>
          </a:p>
          <a:p>
            <a:pPr lvl="1"/>
            <a:r>
              <a:rPr lang="en-US" altLang="en-US" smtClean="0"/>
              <a:t>Patient-centered</a:t>
            </a:r>
          </a:p>
          <a:p>
            <a:r>
              <a:rPr lang="en-US" altLang="en-US" smtClean="0"/>
              <a:t>Physical capability</a:t>
            </a:r>
          </a:p>
          <a:p>
            <a:pPr lvl="1"/>
            <a:r>
              <a:rPr lang="en-US" altLang="en-US" smtClean="0"/>
              <a:t>Level of personal development</a:t>
            </a:r>
          </a:p>
          <a:p>
            <a:pPr lvl="1"/>
            <a:r>
              <a:rPr lang="en-US" altLang="en-US" smtClean="0"/>
              <a:t>Physical health</a:t>
            </a:r>
          </a:p>
          <a:p>
            <a:pPr lvl="1"/>
            <a:r>
              <a:rPr lang="en-US" altLang="en-US" smtClean="0"/>
              <a:t>Fatigue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Learning Environment</a:t>
            </a:r>
          </a:p>
        </p:txBody>
      </p:sp>
      <p:graphicFrame>
        <p:nvGraphicFramePr>
          <p:cNvPr id="6" name="Table 5"/>
          <p:cNvGraphicFramePr>
            <a:graphicFrameLocks noGrp="1"/>
          </p:cNvGraphicFramePr>
          <p:nvPr/>
        </p:nvGraphicFramePr>
        <p:xfrm>
          <a:off x="1409700" y="2001838"/>
          <a:ext cx="6167438" cy="3260725"/>
        </p:xfrm>
        <a:graphic>
          <a:graphicData uri="http://schemas.openxmlformats.org/drawingml/2006/table">
            <a:tbl>
              <a:tblPr firstRow="1" bandRow="1">
                <a:tableStyleId>{69CF1AB2-1976-4502-BF36-3FF5EA218861}</a:tableStyleId>
              </a:tblPr>
              <a:tblGrid>
                <a:gridCol w="3048337">
                  <a:extLst>
                    <a:ext uri="{9D8B030D-6E8A-4147-A177-3AD203B41FA5}">
                      <a16:colId xmlns:a16="http://schemas.microsoft.com/office/drawing/2014/main" val="20000"/>
                    </a:ext>
                  </a:extLst>
                </a:gridCol>
                <a:gridCol w="3119101">
                  <a:extLst>
                    <a:ext uri="{9D8B030D-6E8A-4147-A177-3AD203B41FA5}">
                      <a16:colId xmlns:a16="http://schemas.microsoft.com/office/drawing/2014/main" val="20001"/>
                    </a:ext>
                  </a:extLst>
                </a:gridCol>
              </a:tblGrid>
              <a:tr h="944694">
                <a:tc>
                  <a:txBody>
                    <a:bodyPr/>
                    <a:lstStyle/>
                    <a:p>
                      <a:pPr algn="ctr"/>
                      <a:r>
                        <a:rPr lang="en-US" sz="2800" dirty="0" smtClean="0">
                          <a:solidFill>
                            <a:schemeClr val="tx2">
                              <a:lumMod val="75000"/>
                            </a:schemeClr>
                          </a:solidFill>
                        </a:rPr>
                        <a:t>Well lit</a:t>
                      </a:r>
                      <a:endParaRPr lang="en-US" sz="2800" b="0" dirty="0">
                        <a:solidFill>
                          <a:schemeClr val="tx2">
                            <a:lumMod val="75000"/>
                          </a:schemeClr>
                        </a:solidFill>
                      </a:endParaRPr>
                    </a:p>
                  </a:txBody>
                  <a:tcPr marL="91450" marR="91450" marT="45703" marB="45703"/>
                </a:tc>
                <a:tc>
                  <a:txBody>
                    <a:bodyPr/>
                    <a:lstStyle/>
                    <a:p>
                      <a:pPr algn="ctr"/>
                      <a:r>
                        <a:rPr lang="en-US" sz="2800" dirty="0" smtClean="0">
                          <a:solidFill>
                            <a:schemeClr val="tx2">
                              <a:lumMod val="75000"/>
                            </a:schemeClr>
                          </a:solidFill>
                        </a:rPr>
                        <a:t>Good ventilation</a:t>
                      </a:r>
                    </a:p>
                    <a:p>
                      <a:pPr algn="ctr"/>
                      <a:endParaRPr lang="en-US" sz="2800" b="0" dirty="0">
                        <a:solidFill>
                          <a:schemeClr val="tx2">
                            <a:lumMod val="75000"/>
                          </a:schemeClr>
                        </a:solidFill>
                      </a:endParaRPr>
                    </a:p>
                  </a:txBody>
                  <a:tcPr marL="91450" marR="91450" marT="45703" marB="45703"/>
                </a:tc>
                <a:extLst>
                  <a:ext uri="{0D108BD9-81ED-4DB2-BD59-A6C34878D82A}">
                    <a16:rowId xmlns:a16="http://schemas.microsoft.com/office/drawing/2014/main" val="10000"/>
                  </a:ext>
                </a:extLst>
              </a:tr>
              <a:tr h="1371338">
                <a:tc>
                  <a:txBody>
                    <a:bodyPr/>
                    <a:lstStyle/>
                    <a:p>
                      <a:pPr algn="ctr"/>
                      <a:r>
                        <a:rPr lang="en-US" sz="2800" b="1" dirty="0" smtClean="0">
                          <a:solidFill>
                            <a:schemeClr val="tx2">
                              <a:lumMod val="75000"/>
                            </a:schemeClr>
                          </a:solidFill>
                        </a:rPr>
                        <a:t>Appropriate furniture</a:t>
                      </a:r>
                      <a:endParaRPr lang="en-US" sz="2800" b="1" dirty="0">
                        <a:solidFill>
                          <a:schemeClr val="tx2">
                            <a:lumMod val="75000"/>
                          </a:schemeClr>
                        </a:solidFill>
                      </a:endParaRPr>
                    </a:p>
                  </a:txBody>
                  <a:tcPr marL="91450" marR="91450" marT="45703" marB="45703"/>
                </a:tc>
                <a:tc>
                  <a:txBody>
                    <a:bodyPr/>
                    <a:lstStyle/>
                    <a:p>
                      <a:pPr algn="ctr"/>
                      <a:r>
                        <a:rPr lang="en-US" sz="2800" b="1" dirty="0" smtClean="0">
                          <a:solidFill>
                            <a:schemeClr val="tx2">
                              <a:lumMod val="75000"/>
                            </a:schemeClr>
                          </a:solidFill>
                        </a:rPr>
                        <a:t>Comfortable</a:t>
                      </a:r>
                      <a:r>
                        <a:rPr lang="en-US" sz="2800" b="1" baseline="0" dirty="0" smtClean="0">
                          <a:solidFill>
                            <a:schemeClr val="tx2">
                              <a:lumMod val="75000"/>
                            </a:schemeClr>
                          </a:solidFill>
                        </a:rPr>
                        <a:t> temperature</a:t>
                      </a:r>
                    </a:p>
                    <a:p>
                      <a:pPr algn="ctr"/>
                      <a:endParaRPr lang="en-US" sz="2800" b="1" dirty="0">
                        <a:solidFill>
                          <a:schemeClr val="tx2">
                            <a:lumMod val="75000"/>
                          </a:schemeClr>
                        </a:solidFill>
                      </a:endParaRPr>
                    </a:p>
                  </a:txBody>
                  <a:tcPr marL="91450" marR="91450" marT="45703" marB="45703"/>
                </a:tc>
                <a:extLst>
                  <a:ext uri="{0D108BD9-81ED-4DB2-BD59-A6C34878D82A}">
                    <a16:rowId xmlns:a16="http://schemas.microsoft.com/office/drawing/2014/main" val="10001"/>
                  </a:ext>
                </a:extLst>
              </a:tr>
              <a:tr h="944694">
                <a:tc>
                  <a:txBody>
                    <a:bodyPr/>
                    <a:lstStyle/>
                    <a:p>
                      <a:pPr algn="ctr"/>
                      <a:r>
                        <a:rPr lang="en-US" sz="2800" b="1" dirty="0" smtClean="0">
                          <a:solidFill>
                            <a:schemeClr val="tx2">
                              <a:lumMod val="75000"/>
                            </a:schemeClr>
                          </a:solidFill>
                        </a:rPr>
                        <a:t>Quiet</a:t>
                      </a:r>
                      <a:endParaRPr lang="en-US" sz="2800" b="1" dirty="0">
                        <a:solidFill>
                          <a:schemeClr val="tx2">
                            <a:lumMod val="75000"/>
                          </a:schemeClr>
                        </a:solidFill>
                      </a:endParaRPr>
                    </a:p>
                  </a:txBody>
                  <a:tcPr marL="91450" marR="91450" marT="45703" marB="45703"/>
                </a:tc>
                <a:tc>
                  <a:txBody>
                    <a:bodyPr/>
                    <a:lstStyle/>
                    <a:p>
                      <a:pPr algn="ctr"/>
                      <a:r>
                        <a:rPr lang="en-US" sz="2800" b="1" dirty="0" smtClean="0">
                          <a:solidFill>
                            <a:schemeClr val="tx2">
                              <a:lumMod val="75000"/>
                            </a:schemeClr>
                          </a:solidFill>
                        </a:rPr>
                        <a:t>Private</a:t>
                      </a:r>
                    </a:p>
                    <a:p>
                      <a:pPr algn="ctr"/>
                      <a:endParaRPr lang="en-US" sz="2800" b="1" dirty="0">
                        <a:solidFill>
                          <a:schemeClr val="tx2">
                            <a:lumMod val="75000"/>
                          </a:schemeClr>
                        </a:solidFill>
                      </a:endParaRPr>
                    </a:p>
                  </a:txBody>
                  <a:tcPr marL="91450" marR="91450" marT="45703" marB="45703"/>
                </a:tc>
                <a:extLst>
                  <a:ext uri="{0D108BD9-81ED-4DB2-BD59-A6C34878D82A}">
                    <a16:rowId xmlns:a16="http://schemas.microsoft.com/office/drawing/2014/main" val="10002"/>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14400" y="457200"/>
            <a:ext cx="7315200" cy="1066800"/>
          </a:xfrm>
        </p:spPr>
        <p:txBody>
          <a:bodyPr>
            <a:normAutofit fontScale="90000"/>
          </a:bodyPr>
          <a:lstStyle/>
          <a:p>
            <a:pPr eaLnBrk="1" hangingPunct="1">
              <a:defRPr/>
            </a:pPr>
            <a:r>
              <a:rPr lang="en-US" sz="3600" smtClean="0"/>
              <a:t>Integrating the Nursing </a:t>
            </a:r>
            <a:br>
              <a:rPr lang="en-US" sz="3600" smtClean="0"/>
            </a:br>
            <a:r>
              <a:rPr lang="en-US" sz="3600" smtClean="0"/>
              <a:t>and Teaching Process</a:t>
            </a:r>
          </a:p>
        </p:txBody>
      </p:sp>
      <p:sp>
        <p:nvSpPr>
          <p:cNvPr id="17411" name="Rectangle 3"/>
          <p:cNvSpPr>
            <a:spLocks noGrp="1" noChangeArrowheads="1"/>
          </p:cNvSpPr>
          <p:nvPr>
            <p:ph type="body" idx="1"/>
          </p:nvPr>
        </p:nvSpPr>
        <p:spPr>
          <a:xfrm>
            <a:off x="914400" y="1676400"/>
            <a:ext cx="7315200" cy="4454525"/>
          </a:xfrm>
        </p:spPr>
        <p:txBody>
          <a:bodyPr/>
          <a:lstStyle/>
          <a:p>
            <a:pPr eaLnBrk="1" hangingPunct="1"/>
            <a:r>
              <a:rPr lang="en-US" altLang="en-US" sz="2800" smtClean="0"/>
              <a:t>A relationship exists.</a:t>
            </a:r>
          </a:p>
          <a:p>
            <a:pPr eaLnBrk="1" hangingPunct="1"/>
            <a:r>
              <a:rPr lang="en-US" altLang="en-US" sz="2800" smtClean="0"/>
              <a:t>The nursing and teaching process are not the same.</a:t>
            </a:r>
          </a:p>
          <a:p>
            <a:pPr eaLnBrk="1" hangingPunct="1"/>
            <a:r>
              <a:rPr lang="en-US" altLang="en-US" sz="2800" smtClean="0"/>
              <a:t>The nursing process requires assessment of all data.</a:t>
            </a:r>
          </a:p>
          <a:p>
            <a:pPr eaLnBrk="1" hangingPunct="1"/>
            <a:r>
              <a:rPr lang="en-US" altLang="en-US" sz="2800" smtClean="0"/>
              <a:t>The teaching process focuses on the client’s learning needs and ability to learn.</a:t>
            </a:r>
          </a:p>
          <a:p>
            <a:pPr eaLnBrk="1" hangingPunct="1"/>
            <a:r>
              <a:rPr lang="en-US" altLang="en-US" sz="2800" smtClean="0"/>
              <a:t>When education becomes part of the care plan, the teaching process begins.</a:t>
            </a:r>
          </a:p>
          <a:p>
            <a:pPr eaLnBrk="1" hangingPunct="1"/>
            <a:endParaRPr lang="en-US" altLang="en-US" sz="2800" smtClean="0"/>
          </a:p>
        </p:txBody>
      </p:sp>
      <p:sp>
        <p:nvSpPr>
          <p:cNvPr id="1741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7F8069B2-4D41-4AFA-9216-EDBB9E74385A}" type="slidenum">
              <a:rPr lang="en-US" altLang="en-US"/>
              <a:pPr eaLnBrk="1" hangingPunct="1"/>
              <a:t>14</a:t>
            </a:fld>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457200"/>
            <a:ext cx="7772400" cy="1066800"/>
          </a:xfrm>
        </p:spPr>
        <p:txBody>
          <a:bodyPr/>
          <a:lstStyle/>
          <a:p>
            <a:r>
              <a:rPr lang="en-US" altLang="en-US" smtClean="0"/>
              <a:t>Nursing Process: Assessment</a:t>
            </a:r>
          </a:p>
        </p:txBody>
      </p:sp>
      <p:sp>
        <p:nvSpPr>
          <p:cNvPr id="18435" name="Rectangle 3"/>
          <p:cNvSpPr>
            <a:spLocks noGrp="1" noChangeArrowheads="1"/>
          </p:cNvSpPr>
          <p:nvPr>
            <p:ph idx="1"/>
          </p:nvPr>
        </p:nvSpPr>
        <p:spPr>
          <a:xfrm>
            <a:off x="688975" y="1676400"/>
            <a:ext cx="7769225" cy="4724400"/>
          </a:xfrm>
        </p:spPr>
        <p:txBody>
          <a:bodyPr/>
          <a:lstStyle/>
          <a:p>
            <a:r>
              <a:rPr lang="en-US" altLang="en-US" sz="2400" smtClean="0"/>
              <a:t>See through the patient’s eyes.</a:t>
            </a:r>
          </a:p>
          <a:p>
            <a:pPr lvl="1"/>
            <a:r>
              <a:rPr lang="en-US" altLang="en-US" sz="2000" smtClean="0"/>
              <a:t>Teaching is patient-centered.</a:t>
            </a:r>
          </a:p>
          <a:p>
            <a:r>
              <a:rPr lang="en-US" altLang="en-US" sz="2400" smtClean="0"/>
              <a:t>Assess the patient’s learning needs.</a:t>
            </a:r>
          </a:p>
          <a:p>
            <a:r>
              <a:rPr lang="en-US" altLang="en-US" sz="2400" smtClean="0"/>
              <a:t>Ask questions to identify motivation to learn.</a:t>
            </a:r>
          </a:p>
          <a:p>
            <a:r>
              <a:rPr lang="en-US" altLang="en-US" sz="2400" smtClean="0"/>
              <a:t>Determine the patient’s physical and cognitive ability to learn.</a:t>
            </a:r>
          </a:p>
          <a:p>
            <a:r>
              <a:rPr lang="en-US" altLang="en-US" sz="2400" smtClean="0"/>
              <a:t>Provide an appropriate teaching environment.</a:t>
            </a:r>
          </a:p>
          <a:p>
            <a:r>
              <a:rPr lang="en-US" altLang="en-US" sz="2400" smtClean="0"/>
              <a:t>Assess the readiness and ability of a family caregiver or other learning resource.</a:t>
            </a:r>
          </a:p>
          <a:p>
            <a:r>
              <a:rPr lang="en-US" altLang="en-US" sz="2400" smtClean="0"/>
              <a:t>Assess health literacy/learning disabilities.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5800" y="152400"/>
            <a:ext cx="6870700" cy="1143000"/>
          </a:xfrm>
        </p:spPr>
        <p:txBody>
          <a:bodyPr/>
          <a:lstStyle/>
          <a:p>
            <a:r>
              <a:rPr lang="en-US" altLang="en-US" sz="3600" smtClean="0"/>
              <a:t>Nursing Process: Assessment</a:t>
            </a:r>
            <a:r>
              <a:rPr lang="en-US" altLang="en-US" sz="3600" smtClean="0">
                <a:solidFill>
                  <a:srgbClr val="FFFF00"/>
                </a:solidFill>
              </a:rPr>
              <a:t> (</a:t>
            </a:r>
            <a:endParaRPr lang="en-US" altLang="en-US" sz="3600" smtClean="0"/>
          </a:p>
        </p:txBody>
      </p:sp>
      <p:sp>
        <p:nvSpPr>
          <p:cNvPr id="19459" name="Content Placeholder 2"/>
          <p:cNvSpPr>
            <a:spLocks noGrp="1"/>
          </p:cNvSpPr>
          <p:nvPr>
            <p:ph idx="1"/>
          </p:nvPr>
        </p:nvSpPr>
        <p:spPr>
          <a:xfrm>
            <a:off x="1143000" y="1219200"/>
            <a:ext cx="7315200" cy="5181600"/>
          </a:xfrm>
        </p:spPr>
        <p:txBody>
          <a:bodyPr/>
          <a:lstStyle/>
          <a:p>
            <a:r>
              <a:rPr lang="en-US" altLang="en-US" b="1" smtClean="0"/>
              <a:t>Health literacy: </a:t>
            </a:r>
            <a:r>
              <a:rPr lang="en-US" altLang="en-US" smtClean="0"/>
              <a:t>the cognitive and social skills that determine the motivation and ability of individuals to gain access to, understand, and use information in ways that promote and maintain good health. </a:t>
            </a:r>
          </a:p>
          <a:p>
            <a:r>
              <a:rPr lang="en-US" altLang="en-US" smtClean="0"/>
              <a:t>Health literacy includes patients’ reading and mathematics skills, comprehension, and decision-making and functioning skills with regard to health care.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457200"/>
            <a:ext cx="7772400" cy="1066800"/>
          </a:xfrm>
        </p:spPr>
        <p:txBody>
          <a:bodyPr/>
          <a:lstStyle/>
          <a:p>
            <a:r>
              <a:rPr lang="en-US" altLang="en-US" sz="3600" smtClean="0"/>
              <a:t>Nursing Process: Nursing Diagnosis</a:t>
            </a:r>
          </a:p>
        </p:txBody>
      </p:sp>
      <p:sp>
        <p:nvSpPr>
          <p:cNvPr id="26627" name="Rectangle 3"/>
          <p:cNvSpPr>
            <a:spLocks noGrp="1" noChangeArrowheads="1"/>
          </p:cNvSpPr>
          <p:nvPr>
            <p:ph idx="1"/>
          </p:nvPr>
        </p:nvSpPr>
        <p:spPr>
          <a:xfrm>
            <a:off x="685800" y="1676400"/>
            <a:ext cx="7772400" cy="4724400"/>
          </a:xfrm>
        </p:spPr>
        <p:txBody>
          <a:bodyPr/>
          <a:lstStyle/>
          <a:p>
            <a:pPr marL="514350" indent="-457200">
              <a:defRPr/>
            </a:pPr>
            <a:r>
              <a:rPr lang="en-US" dirty="0" smtClean="0"/>
              <a:t>Nursing diagnoses for patient education</a:t>
            </a:r>
          </a:p>
          <a:p>
            <a:pPr lvl="1">
              <a:defRPr/>
            </a:pPr>
            <a:r>
              <a:rPr lang="en-US" kern="1200" dirty="0" smtClean="0">
                <a:ea typeface="+mn-ea"/>
                <a:cs typeface="+mn-cs"/>
              </a:rPr>
              <a:t>Deficient </a:t>
            </a:r>
            <a:r>
              <a:rPr lang="en-US" kern="1200" dirty="0">
                <a:ea typeface="+mn-ea"/>
                <a:cs typeface="+mn-cs"/>
              </a:rPr>
              <a:t>knowledge (affective, cognitive, psychomotor)</a:t>
            </a:r>
          </a:p>
          <a:p>
            <a:pPr lvl="1">
              <a:defRPr/>
            </a:pPr>
            <a:r>
              <a:rPr lang="en-US" kern="1200" dirty="0">
                <a:ea typeface="+mn-ea"/>
                <a:cs typeface="+mn-cs"/>
              </a:rPr>
              <a:t>Ineffective health maintenance</a:t>
            </a:r>
          </a:p>
          <a:p>
            <a:pPr lvl="1">
              <a:defRPr/>
            </a:pPr>
            <a:r>
              <a:rPr lang="en-US" kern="1200" dirty="0">
                <a:ea typeface="+mn-ea"/>
                <a:cs typeface="+mn-cs"/>
              </a:rPr>
              <a:t>Impaired home maintenance</a:t>
            </a:r>
          </a:p>
          <a:p>
            <a:pPr lvl="1">
              <a:defRPr/>
            </a:pPr>
            <a:r>
              <a:rPr lang="en-US" kern="1200" dirty="0">
                <a:ea typeface="+mn-ea"/>
                <a:cs typeface="+mn-cs"/>
              </a:rPr>
              <a:t>Ineffective family therapeutic regimen management</a:t>
            </a:r>
          </a:p>
          <a:p>
            <a:pPr lvl="1">
              <a:defRPr/>
            </a:pPr>
            <a:r>
              <a:rPr lang="en-US" kern="1200" dirty="0">
                <a:ea typeface="+mn-ea"/>
                <a:cs typeface="+mn-cs"/>
              </a:rPr>
              <a:t>Ineffective self-health management</a:t>
            </a:r>
          </a:p>
          <a:p>
            <a:pPr lvl="1">
              <a:defRPr/>
            </a:pPr>
            <a:r>
              <a:rPr lang="en-US" kern="1200" dirty="0">
                <a:ea typeface="+mn-ea"/>
                <a:cs typeface="+mn-cs"/>
              </a:rPr>
              <a:t>Noncompliance (with medications</a:t>
            </a:r>
            <a:r>
              <a:rPr lang="en-US" kern="1200" dirty="0" smtClean="0">
                <a:ea typeface="+mn-ea"/>
                <a:cs typeface="+mn-cs"/>
              </a:rPr>
              <a:t>)</a:t>
            </a:r>
            <a:endParaRPr lang="en-US" i="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457200"/>
            <a:ext cx="7772400" cy="1066800"/>
          </a:xfrm>
        </p:spPr>
        <p:txBody>
          <a:bodyPr/>
          <a:lstStyle/>
          <a:p>
            <a:r>
              <a:rPr lang="en-US" altLang="en-US" smtClean="0"/>
              <a:t>Nursing Process: Planning</a:t>
            </a:r>
          </a:p>
        </p:txBody>
      </p:sp>
      <p:sp>
        <p:nvSpPr>
          <p:cNvPr id="21507" name="Rectangle 3"/>
          <p:cNvSpPr>
            <a:spLocks noGrp="1" noChangeArrowheads="1"/>
          </p:cNvSpPr>
          <p:nvPr>
            <p:ph idx="1"/>
          </p:nvPr>
        </p:nvSpPr>
        <p:spPr>
          <a:xfrm>
            <a:off x="685800" y="1676400"/>
            <a:ext cx="7772400" cy="4724400"/>
          </a:xfrm>
        </p:spPr>
        <p:txBody>
          <a:bodyPr/>
          <a:lstStyle/>
          <a:p>
            <a:r>
              <a:rPr lang="en-US" altLang="en-US" smtClean="0"/>
              <a:t>Determine goals and expected outcomes that guide the choice of teaching strategies and approaches with a patient:</a:t>
            </a:r>
          </a:p>
          <a:p>
            <a:pPr lvl="1"/>
            <a:r>
              <a:rPr lang="en-US" altLang="en-US" smtClean="0"/>
              <a:t>Set priorities.</a:t>
            </a:r>
          </a:p>
          <a:p>
            <a:pPr lvl="1"/>
            <a:r>
              <a:rPr lang="en-US" altLang="en-US" smtClean="0"/>
              <a:t>Select timing to teach.</a:t>
            </a:r>
          </a:p>
          <a:p>
            <a:pPr lvl="1"/>
            <a:r>
              <a:rPr lang="en-US" altLang="en-US" smtClean="0"/>
              <a:t>Organize the teaching materials.</a:t>
            </a:r>
          </a:p>
          <a:p>
            <a:pPr lvl="1"/>
            <a:r>
              <a:rPr lang="en-US" altLang="en-US" smtClean="0"/>
              <a:t>Use teamwork and collaboration.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457200"/>
            <a:ext cx="7772400" cy="1066800"/>
          </a:xfrm>
        </p:spPr>
        <p:txBody>
          <a:bodyPr/>
          <a:lstStyle/>
          <a:p>
            <a:r>
              <a:rPr lang="en-US" altLang="en-US" smtClean="0"/>
              <a:t>Nursing Process: Implementation</a:t>
            </a:r>
          </a:p>
        </p:txBody>
      </p:sp>
      <p:sp>
        <p:nvSpPr>
          <p:cNvPr id="22531" name="Rectangle 3"/>
          <p:cNvSpPr>
            <a:spLocks noGrp="1" noChangeArrowheads="1"/>
          </p:cNvSpPr>
          <p:nvPr>
            <p:ph idx="1"/>
          </p:nvPr>
        </p:nvSpPr>
        <p:spPr>
          <a:xfrm>
            <a:off x="1143000" y="1498600"/>
            <a:ext cx="3597275" cy="4724400"/>
          </a:xfrm>
        </p:spPr>
        <p:txBody>
          <a:bodyPr/>
          <a:lstStyle/>
          <a:p>
            <a:r>
              <a:rPr lang="en-US" altLang="en-US" sz="2800" smtClean="0"/>
              <a:t>Maintain learning attention and participation.</a:t>
            </a:r>
          </a:p>
          <a:p>
            <a:r>
              <a:rPr lang="en-US" altLang="en-US" sz="2800" smtClean="0"/>
              <a:t>Build on existing knowledge.</a:t>
            </a:r>
          </a:p>
          <a:p>
            <a:r>
              <a:rPr lang="en-US" altLang="en-US" sz="2800" smtClean="0"/>
              <a:t>Select teaching approach.</a:t>
            </a:r>
          </a:p>
          <a:p>
            <a:r>
              <a:rPr lang="en-US" altLang="en-US" sz="2800" smtClean="0"/>
              <a:t>Incorporate teaching with nursing care.</a:t>
            </a:r>
          </a:p>
        </p:txBody>
      </p:sp>
      <p:pic>
        <p:nvPicPr>
          <p:cNvPr id="22532" name="Picture 2" descr="\\192.168.7.143\els02\Year 2012\014_Potter8e\To Client\29-03-2012\Potter-03-Apr-2012\jpg\Chapter25\0250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0275" y="1509713"/>
            <a:ext cx="3722688" cy="48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838200" y="304800"/>
            <a:ext cx="7315200" cy="1066800"/>
          </a:xfrm>
        </p:spPr>
        <p:txBody>
          <a:bodyPr/>
          <a:lstStyle/>
          <a:p>
            <a:pPr eaLnBrk="1" hangingPunct="1"/>
            <a:r>
              <a:rPr lang="en-US" altLang="en-US" smtClean="0"/>
              <a:t>Standards for Client Education</a:t>
            </a:r>
          </a:p>
        </p:txBody>
      </p:sp>
      <p:sp>
        <p:nvSpPr>
          <p:cNvPr id="5123" name="Rectangle 3"/>
          <p:cNvSpPr>
            <a:spLocks noGrp="1" noChangeArrowheads="1"/>
          </p:cNvSpPr>
          <p:nvPr>
            <p:ph type="body" idx="1"/>
          </p:nvPr>
        </p:nvSpPr>
        <p:spPr>
          <a:xfrm>
            <a:off x="1524000" y="1371600"/>
            <a:ext cx="6934200" cy="4454525"/>
          </a:xfrm>
        </p:spPr>
        <p:txBody>
          <a:bodyPr/>
          <a:lstStyle/>
          <a:p>
            <a:pPr eaLnBrk="1" hangingPunct="1"/>
            <a:r>
              <a:rPr lang="en-US" altLang="en-US" smtClean="0"/>
              <a:t>The Joint  Commission sets standards for client and family education.</a:t>
            </a:r>
          </a:p>
          <a:p>
            <a:pPr eaLnBrk="1" hangingPunct="1"/>
            <a:r>
              <a:rPr lang="en-US" altLang="en-US" smtClean="0"/>
              <a:t>Successful accomplishment of standards requires collaboration among health care professionals.</a:t>
            </a:r>
          </a:p>
          <a:p>
            <a:pPr eaLnBrk="1" hangingPunct="1"/>
            <a:r>
              <a:rPr lang="en-US" altLang="en-US" smtClean="0"/>
              <a:t>All state Nurse Practice Acts recognize that patient teaching falls within the scope of nursing practice.</a:t>
            </a:r>
          </a:p>
          <a:p>
            <a:pPr eaLnBrk="1" hangingPunct="1"/>
            <a:endParaRPr lang="en-US" altLang="en-US" smtClean="0"/>
          </a:p>
        </p:txBody>
      </p:sp>
      <p:sp>
        <p:nvSpPr>
          <p:cNvPr id="512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A1E71862-52CE-4599-ADC3-93FA24F59FF3}" type="slidenum">
              <a:rPr lang="en-US" altLang="en-US"/>
              <a:pPr eaLnBrk="1" hangingPunct="1"/>
              <a:t>2</a:t>
            </a:fld>
            <a:endParaRPr lang="en-US"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z="3600" smtClean="0"/>
              <a:t>Nursing Process: Implementation (cont’d)</a:t>
            </a:r>
          </a:p>
        </p:txBody>
      </p:sp>
      <p:sp>
        <p:nvSpPr>
          <p:cNvPr id="23555" name="Content Placeholder 2"/>
          <p:cNvSpPr>
            <a:spLocks noGrp="1"/>
          </p:cNvSpPr>
          <p:nvPr>
            <p:ph idx="1"/>
          </p:nvPr>
        </p:nvSpPr>
        <p:spPr>
          <a:xfrm>
            <a:off x="685800" y="1676400"/>
            <a:ext cx="7772400" cy="4724400"/>
          </a:xfrm>
        </p:spPr>
        <p:txBody>
          <a:bodyPr/>
          <a:lstStyle/>
          <a:p>
            <a:r>
              <a:rPr lang="en-US" altLang="en-US" smtClean="0"/>
              <a:t>Select appropriate instructional methods:</a:t>
            </a:r>
          </a:p>
          <a:p>
            <a:pPr lvl="1"/>
            <a:r>
              <a:rPr lang="en-US" altLang="en-US" smtClean="0"/>
              <a:t>Group instruction</a:t>
            </a:r>
          </a:p>
          <a:p>
            <a:pPr lvl="1"/>
            <a:r>
              <a:rPr lang="en-US" altLang="en-US" smtClean="0"/>
              <a:t>One-on-one discussion</a:t>
            </a:r>
          </a:p>
          <a:p>
            <a:pPr lvl="1"/>
            <a:r>
              <a:rPr lang="en-US" altLang="en-US" smtClean="0"/>
              <a:t>Preparatory instruction</a:t>
            </a:r>
          </a:p>
          <a:p>
            <a:pPr lvl="1"/>
            <a:r>
              <a:rPr lang="en-US" altLang="en-US" smtClean="0"/>
              <a:t>Demonstration</a:t>
            </a:r>
          </a:p>
          <a:p>
            <a:pPr lvl="1"/>
            <a:r>
              <a:rPr lang="en-US" altLang="en-US" smtClean="0"/>
              <a:t>Analogy</a:t>
            </a:r>
          </a:p>
          <a:p>
            <a:pPr lvl="1"/>
            <a:r>
              <a:rPr lang="en-US" altLang="en-US" smtClean="0"/>
              <a:t>Role playing</a:t>
            </a:r>
          </a:p>
          <a:p>
            <a:pPr lvl="1"/>
            <a:r>
              <a:rPr lang="en-US" altLang="en-US" smtClean="0"/>
              <a:t>Simulation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457200"/>
            <a:ext cx="7772400" cy="1066800"/>
          </a:xfrm>
        </p:spPr>
        <p:txBody>
          <a:bodyPr/>
          <a:lstStyle/>
          <a:p>
            <a:r>
              <a:rPr lang="en-US" altLang="en-US" sz="3600" smtClean="0"/>
              <a:t>Nursing Process: Implementation (cont’d)</a:t>
            </a:r>
          </a:p>
        </p:txBody>
      </p:sp>
      <p:sp>
        <p:nvSpPr>
          <p:cNvPr id="24579" name="Rectangle 3"/>
          <p:cNvSpPr>
            <a:spLocks noGrp="1" noChangeArrowheads="1"/>
          </p:cNvSpPr>
          <p:nvPr>
            <p:ph idx="1"/>
          </p:nvPr>
        </p:nvSpPr>
        <p:spPr>
          <a:xfrm>
            <a:off x="685800" y="1676400"/>
            <a:ext cx="4495800" cy="4724400"/>
          </a:xfrm>
        </p:spPr>
        <p:txBody>
          <a:bodyPr/>
          <a:lstStyle/>
          <a:p>
            <a:r>
              <a:rPr lang="en-US" altLang="en-US" smtClean="0"/>
              <a:t>Illiteracy and other disabilities</a:t>
            </a:r>
          </a:p>
          <a:p>
            <a:r>
              <a:rPr lang="en-US" altLang="en-US" smtClean="0"/>
              <a:t>Cultural diversity</a:t>
            </a:r>
          </a:p>
          <a:p>
            <a:r>
              <a:rPr lang="en-US" altLang="en-US" smtClean="0"/>
              <a:t>Using different teaching tools</a:t>
            </a:r>
          </a:p>
          <a:p>
            <a:r>
              <a:rPr lang="en-US" altLang="en-US" smtClean="0"/>
              <a:t>Special needs of children and older adults</a:t>
            </a:r>
          </a:p>
        </p:txBody>
      </p:sp>
      <p:pic>
        <p:nvPicPr>
          <p:cNvPr id="24580" name="Picture 2" descr="\\192.168.7.143\els02\Year 2012\014_Potter8e\To Client\29-03-2012\Potter-03-Apr-2012\jpg\Chapter25\0250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641475"/>
            <a:ext cx="3340100" cy="472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solidFill>
                  <a:schemeClr val="tx2"/>
                </a:solidFill>
              </a:rPr>
              <a:t>Quick Quiz!</a:t>
            </a:r>
          </a:p>
        </p:txBody>
      </p:sp>
      <p:sp>
        <p:nvSpPr>
          <p:cNvPr id="19459" name="Rectangle 3"/>
          <p:cNvSpPr>
            <a:spLocks noGrp="1" noChangeArrowheads="1"/>
          </p:cNvSpPr>
          <p:nvPr>
            <p:ph idx="1"/>
          </p:nvPr>
        </p:nvSpPr>
        <p:spPr>
          <a:xfrm>
            <a:off x="685800" y="1676400"/>
            <a:ext cx="7772400" cy="4724400"/>
          </a:xfrm>
        </p:spPr>
        <p:txBody>
          <a:bodyPr/>
          <a:lstStyle/>
          <a:p>
            <a:pPr marL="0" indent="0">
              <a:lnSpc>
                <a:spcPct val="90000"/>
              </a:lnSpc>
              <a:buFontTx/>
              <a:buNone/>
              <a:defRPr/>
            </a:pPr>
            <a:r>
              <a:rPr lang="en-US" i="1" dirty="0"/>
              <a:t>2. </a:t>
            </a:r>
            <a:r>
              <a:rPr lang="en-GB" i="1" dirty="0" smtClean="0"/>
              <a:t>During </a:t>
            </a:r>
            <a:r>
              <a:rPr lang="en-GB" i="1" dirty="0"/>
              <a:t>a teaching session, the nurse tells a </a:t>
            </a:r>
            <a:r>
              <a:rPr lang="en-GB" i="1" dirty="0" smtClean="0"/>
              <a:t>patient </a:t>
            </a:r>
            <a:r>
              <a:rPr lang="en-GB" i="1" dirty="0"/>
              <a:t>with a recent neck injury that damage to the nerves is comparable to a water hose that has been pinched off. During this teaching session, the nurse is using the process </a:t>
            </a:r>
            <a:r>
              <a:rPr lang="en-GB" i="1" dirty="0" smtClean="0"/>
              <a:t>of</a:t>
            </a:r>
            <a:r>
              <a:rPr lang="en-US" i="1" dirty="0" smtClean="0"/>
              <a:t> </a:t>
            </a:r>
            <a:endParaRPr lang="en-US" i="1" dirty="0"/>
          </a:p>
          <a:p>
            <a:pPr marL="514350" indent="-514350">
              <a:lnSpc>
                <a:spcPct val="90000"/>
              </a:lnSpc>
              <a:buFontTx/>
              <a:buNone/>
              <a:defRPr/>
            </a:pPr>
            <a:r>
              <a:rPr lang="en-GB" dirty="0" smtClean="0"/>
              <a:t>A. Analogy. </a:t>
            </a:r>
            <a:endParaRPr lang="en-GB" dirty="0"/>
          </a:p>
          <a:p>
            <a:pPr marL="514350" indent="-514350">
              <a:lnSpc>
                <a:spcPct val="90000"/>
              </a:lnSpc>
              <a:buFontTx/>
              <a:buNone/>
              <a:defRPr/>
            </a:pPr>
            <a:r>
              <a:rPr lang="en-GB" dirty="0" smtClean="0"/>
              <a:t>B</a:t>
            </a:r>
            <a:r>
              <a:rPr lang="en-GB" dirty="0"/>
              <a:t>. </a:t>
            </a:r>
            <a:r>
              <a:rPr lang="en-GB" dirty="0" smtClean="0"/>
              <a:t>Discovery.</a:t>
            </a:r>
            <a:endParaRPr lang="en-GB" dirty="0"/>
          </a:p>
          <a:p>
            <a:pPr marL="0" indent="0">
              <a:lnSpc>
                <a:spcPct val="90000"/>
              </a:lnSpc>
              <a:buFontTx/>
              <a:buNone/>
              <a:defRPr/>
            </a:pPr>
            <a:r>
              <a:rPr lang="en-GB" dirty="0" smtClean="0"/>
              <a:t>C</a:t>
            </a:r>
            <a:r>
              <a:rPr lang="en-GB" dirty="0"/>
              <a:t>. </a:t>
            </a:r>
            <a:r>
              <a:rPr lang="en-GB" dirty="0" smtClean="0"/>
              <a:t>Role playing.</a:t>
            </a:r>
            <a:endParaRPr lang="en-GB" dirty="0"/>
          </a:p>
          <a:p>
            <a:pPr marL="0" indent="0">
              <a:lnSpc>
                <a:spcPct val="90000"/>
              </a:lnSpc>
              <a:buFontTx/>
              <a:buNone/>
              <a:defRPr/>
            </a:pPr>
            <a:r>
              <a:rPr lang="en-GB" dirty="0" smtClean="0"/>
              <a:t>D</a:t>
            </a:r>
            <a:r>
              <a:rPr lang="en-GB" dirty="0"/>
              <a:t>. </a:t>
            </a:r>
            <a:r>
              <a:rPr lang="en-GB" dirty="0" smtClean="0"/>
              <a:t>Demonstration.</a:t>
            </a:r>
            <a:r>
              <a:rPr lang="en-US" dirty="0" smtClean="0"/>
              <a:t> </a:t>
            </a:r>
            <a:endParaRPr lang="en-US" dirty="0"/>
          </a:p>
        </p:txBody>
      </p:sp>
      <p:sp>
        <p:nvSpPr>
          <p:cNvPr id="25604" name="Rectangle 5"/>
          <p:cNvSpPr>
            <a:spLocks noChangeArrowheads="1"/>
          </p:cNvSpPr>
          <p:nvPr/>
        </p:nvSpPr>
        <p:spPr bwMode="auto">
          <a:xfrm>
            <a:off x="6553200" y="6429375"/>
            <a:ext cx="19050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lgn="r" eaLnBrk="1" hangingPunct="1"/>
            <a:r>
              <a:rPr lang="en-US" altLang="en-US" sz="1000">
                <a:solidFill>
                  <a:schemeClr val="bg1"/>
                </a:solidFill>
              </a:rPr>
              <a:t>25 - </a:t>
            </a:r>
            <a:fld id="{5E2115F2-6834-44D5-A6AB-CCA24625D412}" type="slidenum">
              <a:rPr lang="en-US" altLang="en-US" sz="1000">
                <a:solidFill>
                  <a:schemeClr val="bg1"/>
                </a:solidFill>
              </a:rPr>
              <a:pPr algn="r" eaLnBrk="1" hangingPunct="1"/>
              <a:t>22</a:t>
            </a:fld>
            <a:endParaRPr lang="en-US" altLang="en-US" sz="100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457200"/>
            <a:ext cx="7772400" cy="1066800"/>
          </a:xfrm>
        </p:spPr>
        <p:txBody>
          <a:bodyPr/>
          <a:lstStyle/>
          <a:p>
            <a:r>
              <a:rPr lang="en-US" altLang="en-US" smtClean="0"/>
              <a:t>Nursing Process: Evaluation</a:t>
            </a:r>
          </a:p>
        </p:txBody>
      </p:sp>
      <p:sp>
        <p:nvSpPr>
          <p:cNvPr id="26627" name="Rectangle 3"/>
          <p:cNvSpPr>
            <a:spLocks noGrp="1" noChangeArrowheads="1"/>
          </p:cNvSpPr>
          <p:nvPr>
            <p:ph idx="1"/>
          </p:nvPr>
        </p:nvSpPr>
        <p:spPr>
          <a:xfrm>
            <a:off x="685800" y="1676400"/>
            <a:ext cx="7772400" cy="4724400"/>
          </a:xfrm>
        </p:spPr>
        <p:txBody>
          <a:bodyPr/>
          <a:lstStyle/>
          <a:p>
            <a:r>
              <a:rPr lang="en-US" altLang="en-US" sz="2800" smtClean="0"/>
              <a:t>See through the patient’s eyes.</a:t>
            </a:r>
          </a:p>
          <a:p>
            <a:pPr lvl="1"/>
            <a:r>
              <a:rPr lang="en-US" altLang="en-US" smtClean="0"/>
              <a:t>Have the patient’s learning needs been met?</a:t>
            </a:r>
          </a:p>
          <a:p>
            <a:r>
              <a:rPr lang="en-US" altLang="en-US" sz="2800" smtClean="0"/>
              <a:t>Evaluate a patient’s learning by observing performance of expected learning behaviors under desired conditions.</a:t>
            </a:r>
          </a:p>
          <a:p>
            <a:r>
              <a:rPr lang="en-US" altLang="en-US" sz="2800" smtClean="0"/>
              <a:t>Discontinue, adjust, or amend the plan.</a:t>
            </a:r>
          </a:p>
          <a:p>
            <a:r>
              <a:rPr lang="en-US" altLang="en-US" sz="2800" smtClean="0"/>
              <a:t>Patient outcomes:</a:t>
            </a:r>
          </a:p>
          <a:p>
            <a:pPr lvl="1"/>
            <a:r>
              <a:rPr lang="en-US" altLang="en-US" smtClean="0"/>
              <a:t>Legal responsibility</a:t>
            </a:r>
          </a:p>
          <a:p>
            <a:pPr lvl="1"/>
            <a:r>
              <a:rPr lang="en-US" altLang="en-US" smtClean="0"/>
              <a:t>Documentation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8"/>
          <p:cNvSpPr>
            <a:spLocks noChangeArrowheads="1"/>
          </p:cNvSpPr>
          <p:nvPr/>
        </p:nvSpPr>
        <p:spPr bwMode="auto">
          <a:xfrm>
            <a:off x="1192"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fontAlgn="auto">
              <a:spcBef>
                <a:spcPts val="0"/>
              </a:spcBef>
              <a:spcAft>
                <a:spcPts val="0"/>
              </a:spcAft>
            </a:pPr>
            <a:endParaRPr lang="en-US" sz="1350">
              <a:solidFill>
                <a:prstClr val="black"/>
              </a:solidFill>
              <a:latin typeface="Calibri" panose="020F0502020204030204"/>
            </a:endParaRPr>
          </a:p>
        </p:txBody>
      </p:sp>
      <p:sp>
        <p:nvSpPr>
          <p:cNvPr id="11" name="Rectangle 9"/>
          <p:cNvSpPr>
            <a:spLocks noChangeArrowheads="1"/>
          </p:cNvSpPr>
          <p:nvPr/>
        </p:nvSpPr>
        <p:spPr bwMode="auto">
          <a:xfrm>
            <a:off x="379880" y="1905728"/>
            <a:ext cx="7829550" cy="297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hangingPunct="0"/>
            <a:endParaRPr lang="en-US" altLang="en-US" sz="900" dirty="0">
              <a:solidFill>
                <a:srgbClr val="333333"/>
              </a:solidFill>
              <a:latin typeface="Calibri" panose="020F0502020204030204" pitchFamily="34" charset="0"/>
              <a:ea typeface="Times New Roman" panose="02020603050405020304" pitchFamily="18" charset="0"/>
              <a:cs typeface="Times New Roman" panose="02020603050405020304" pitchFamily="18" charset="0"/>
            </a:endParaRPr>
          </a:p>
          <a:p>
            <a:pPr defTabSz="685800" eaLnBrk="0" hangingPunct="0"/>
            <a:endParaRPr lang="en-US" altLang="en-US" sz="12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endParaRPr>
          </a:p>
          <a:p>
            <a:pPr defTabSz="685800" eaLnBrk="0" hangingPunct="0"/>
            <a:r>
              <a:rPr lang="en-US" altLang="en-US" sz="12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This work is licensed under a </a:t>
            </a:r>
            <a:r>
              <a:rPr lang="en-US" altLang="en-US" sz="1200" dirty="0">
                <a:solidFill>
                  <a:srgbClr val="003399"/>
                </a:solidFill>
                <a:latin typeface="Times New Roman" panose="02020603050405020304" pitchFamily="18" charset="0"/>
                <a:ea typeface="Times New Roman" panose="02020603050405020304" pitchFamily="18" charset="0"/>
                <a:cs typeface="Times New Roman" panose="02020603050405020304" pitchFamily="18" charset="0"/>
                <a:hlinkClick r:id="rId2"/>
              </a:rPr>
              <a:t>Creative Commons Attribution 4.0 International License</a:t>
            </a:r>
            <a:r>
              <a:rPr lang="en-US" altLang="en-US" sz="12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t>
            </a:r>
          </a:p>
          <a:p>
            <a:pPr defTabSz="685800" eaLnBrk="0" hangingPunct="0"/>
            <a:endParaRPr lang="en-US" altLang="en-US" sz="1200" dirty="0">
              <a:solidFill>
                <a:prstClr val="black"/>
              </a:solidFill>
              <a:latin typeface="Times New Roman" panose="02020603050405020304" pitchFamily="18" charset="0"/>
              <a:cs typeface="Times New Roman" panose="02020603050405020304" pitchFamily="18" charset="0"/>
            </a:endParaRPr>
          </a:p>
          <a:p>
            <a:pPr defTabSz="685800" eaLnBrk="0" hangingPunct="0"/>
            <a:r>
              <a:rPr lang="en-US" alt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Except where otherwise noted, this content by Southern Regional Technical College is licensed under the Creative Commons Attribution 4.0 International License. To view a copy of this license, click </a:t>
            </a:r>
            <a:r>
              <a:rPr lang="en-US" alt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hlinkClick r:id="rId3"/>
              </a:rPr>
              <a:t>https://creativecommons.org/licenses/by/4.0/</a:t>
            </a:r>
            <a:endParaRPr lang="en-US" alt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defTabSz="685800" eaLnBrk="0" hangingPunct="0"/>
            <a:endParaRPr lang="en-US" altLang="en-US" sz="1200" dirty="0">
              <a:solidFill>
                <a:prstClr val="black"/>
              </a:solidFill>
              <a:latin typeface="Times New Roman" panose="02020603050405020304" pitchFamily="18" charset="0"/>
              <a:cs typeface="Times New Roman" panose="02020603050405020304" pitchFamily="18" charset="0"/>
            </a:endParaRPr>
          </a:p>
          <a:p>
            <a:pPr defTabSz="685800" eaLnBrk="0" hangingPunct="0"/>
            <a:r>
              <a:rPr lang="en-US" alt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Healthcare Careers Work!(HCW) is sponsored by a $2.3 million grant from the U.S. Department of Labor, Employment &amp; Training Administration. TAACCCT Grant #TC- 26488-14-60-A-13.  Southern Regional Technical College is an equal opportunity employer and will make adaptive equipment available to persons with disabilities upon request.</a:t>
            </a:r>
          </a:p>
          <a:p>
            <a:pPr defTabSz="685800" eaLnBrk="0" hangingPunct="0"/>
            <a:endParaRPr lang="en-US" altLang="en-US" sz="1200" dirty="0">
              <a:solidFill>
                <a:prstClr val="black"/>
              </a:solidFill>
              <a:latin typeface="Times New Roman" panose="02020603050405020304" pitchFamily="18" charset="0"/>
              <a:cs typeface="Times New Roman" panose="02020603050405020304" pitchFamily="18" charset="0"/>
            </a:endParaRPr>
          </a:p>
          <a:p>
            <a:pPr defTabSz="685800" eaLnBrk="0" hangingPunct="0"/>
            <a:r>
              <a:rPr lang="en-US" alt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endParaRPr lang="en-US" altLang="en-US" sz="1200" dirty="0">
              <a:solidFill>
                <a:prstClr val="black"/>
              </a:solidFill>
              <a:latin typeface="Times New Roman" panose="02020603050405020304" pitchFamily="18" charset="0"/>
              <a:cs typeface="Times New Roman" panose="02020603050405020304" pitchFamily="18" charset="0"/>
            </a:endParaRPr>
          </a:p>
        </p:txBody>
      </p:sp>
      <p:pic>
        <p:nvPicPr>
          <p:cNvPr id="15" name="Picture 4" descr="Creative Commons License">
            <a:hlinkClick r:id="rId2"/>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351" y="1684272"/>
            <a:ext cx="628650" cy="221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490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457200"/>
            <a:ext cx="7315200" cy="1066800"/>
          </a:xfrm>
        </p:spPr>
        <p:txBody>
          <a:bodyPr/>
          <a:lstStyle/>
          <a:p>
            <a:pPr eaLnBrk="1" hangingPunct="1"/>
            <a:r>
              <a:rPr lang="en-US" altLang="en-US" smtClean="0"/>
              <a:t>Purpose of Client Education</a:t>
            </a:r>
          </a:p>
        </p:txBody>
      </p:sp>
      <p:sp>
        <p:nvSpPr>
          <p:cNvPr id="6147" name="Rectangle 3"/>
          <p:cNvSpPr>
            <a:spLocks noGrp="1" noChangeArrowheads="1"/>
          </p:cNvSpPr>
          <p:nvPr>
            <p:ph type="body" idx="1"/>
          </p:nvPr>
        </p:nvSpPr>
        <p:spPr>
          <a:xfrm>
            <a:off x="914400" y="1717675"/>
            <a:ext cx="7315200" cy="4454525"/>
          </a:xfrm>
        </p:spPr>
        <p:txBody>
          <a:bodyPr/>
          <a:lstStyle/>
          <a:p>
            <a:pPr eaLnBrk="1" hangingPunct="1"/>
            <a:r>
              <a:rPr lang="en-US" altLang="en-US" smtClean="0"/>
              <a:t>To help individuals, families, or communities achieve optimal levels of health</a:t>
            </a:r>
          </a:p>
          <a:p>
            <a:pPr eaLnBrk="1" hangingPunct="1"/>
            <a:r>
              <a:rPr lang="en-US" altLang="en-US" smtClean="0"/>
              <a:t>Patient education includes:</a:t>
            </a:r>
          </a:p>
          <a:p>
            <a:pPr lvl="1" eaLnBrk="1" hangingPunct="1"/>
            <a:r>
              <a:rPr lang="en-US" altLang="en-US" smtClean="0"/>
              <a:t>Maintenance and promotion of health and illness prevention</a:t>
            </a:r>
          </a:p>
          <a:p>
            <a:pPr lvl="1" eaLnBrk="1" hangingPunct="1"/>
            <a:r>
              <a:rPr lang="en-US" altLang="en-US" smtClean="0"/>
              <a:t>Restoration of health</a:t>
            </a:r>
          </a:p>
          <a:p>
            <a:pPr lvl="1" eaLnBrk="1" hangingPunct="1"/>
            <a:r>
              <a:rPr lang="en-US" altLang="en-US" smtClean="0"/>
              <a:t>Coping with impaired functioning</a:t>
            </a:r>
          </a:p>
        </p:txBody>
      </p:sp>
      <p:sp>
        <p:nvSpPr>
          <p:cNvPr id="614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C556B88F-386D-4E0B-9364-A806A13D63E1}" type="slidenum">
              <a:rPr lang="en-US" altLang="en-US"/>
              <a:pPr eaLnBrk="1" hangingPunct="1"/>
              <a:t>3</a:t>
            </a:fld>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457200"/>
            <a:ext cx="7315200" cy="1066800"/>
          </a:xfrm>
        </p:spPr>
        <p:txBody>
          <a:bodyPr/>
          <a:lstStyle/>
          <a:p>
            <a:pPr eaLnBrk="1" hangingPunct="1"/>
            <a:r>
              <a:rPr lang="en-US" altLang="en-US" smtClean="0"/>
              <a:t>Teaching and Learning</a:t>
            </a:r>
          </a:p>
        </p:txBody>
      </p:sp>
      <p:sp>
        <p:nvSpPr>
          <p:cNvPr id="7171" name="Rectangle 3"/>
          <p:cNvSpPr>
            <a:spLocks noGrp="1" noChangeArrowheads="1"/>
          </p:cNvSpPr>
          <p:nvPr>
            <p:ph type="body" sz="half" idx="1"/>
          </p:nvPr>
        </p:nvSpPr>
        <p:spPr>
          <a:xfrm>
            <a:off x="914400" y="1676400"/>
            <a:ext cx="3733800" cy="4454525"/>
          </a:xfrm>
        </p:spPr>
        <p:txBody>
          <a:bodyPr/>
          <a:lstStyle/>
          <a:p>
            <a:pPr eaLnBrk="1" hangingPunct="1"/>
            <a:r>
              <a:rPr lang="en-US" altLang="en-US" sz="2400" smtClean="0"/>
              <a:t>Teaching	</a:t>
            </a:r>
          </a:p>
          <a:p>
            <a:pPr lvl="1" eaLnBrk="1" hangingPunct="1"/>
            <a:r>
              <a:rPr lang="en-US" altLang="en-US" sz="2000" smtClean="0"/>
              <a:t>An interactive process that promotes learning				</a:t>
            </a:r>
          </a:p>
        </p:txBody>
      </p:sp>
      <p:sp>
        <p:nvSpPr>
          <p:cNvPr id="7172" name="Rectangle 4"/>
          <p:cNvSpPr>
            <a:spLocks noGrp="1" noChangeArrowheads="1"/>
          </p:cNvSpPr>
          <p:nvPr>
            <p:ph type="body" sz="half" idx="2"/>
          </p:nvPr>
        </p:nvSpPr>
        <p:spPr>
          <a:xfrm>
            <a:off x="4648200" y="1676400"/>
            <a:ext cx="3581400" cy="4454525"/>
          </a:xfrm>
        </p:spPr>
        <p:txBody>
          <a:bodyPr/>
          <a:lstStyle/>
          <a:p>
            <a:pPr eaLnBrk="1" hangingPunct="1"/>
            <a:r>
              <a:rPr lang="en-US" altLang="en-US" sz="2400" smtClean="0"/>
              <a:t>Learning</a:t>
            </a:r>
          </a:p>
          <a:p>
            <a:pPr lvl="1" eaLnBrk="1" hangingPunct="1"/>
            <a:r>
              <a:rPr lang="en-US" altLang="en-US" sz="2000" smtClean="0"/>
              <a:t>The purposeful acquisition of knowledge, skills, behaviors, and attitudes</a:t>
            </a:r>
          </a:p>
        </p:txBody>
      </p:sp>
      <p:sp>
        <p:nvSpPr>
          <p:cNvPr id="717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104AEACB-3630-4B17-8670-FB51BBDD3F64}" type="slidenum">
              <a:rPr lang="en-US" altLang="en-US"/>
              <a:pPr eaLnBrk="1" hangingPunct="1"/>
              <a:t>4</a:t>
            </a:fld>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457200"/>
            <a:ext cx="7772400" cy="1066800"/>
          </a:xfrm>
        </p:spPr>
        <p:txBody>
          <a:bodyPr/>
          <a:lstStyle/>
          <a:p>
            <a:r>
              <a:rPr lang="en-US" altLang="en-US" sz="3600" smtClean="0"/>
              <a:t>Role of the Nurse in </a:t>
            </a:r>
            <a:br>
              <a:rPr lang="en-US" altLang="en-US" sz="3600" smtClean="0"/>
            </a:br>
            <a:r>
              <a:rPr lang="en-US" altLang="en-US" sz="3600" smtClean="0"/>
              <a:t>Teaching and Learning</a:t>
            </a:r>
          </a:p>
        </p:txBody>
      </p:sp>
      <p:graphicFrame>
        <p:nvGraphicFramePr>
          <p:cNvPr id="6" name="Table 5"/>
          <p:cNvGraphicFramePr>
            <a:graphicFrameLocks noGrp="1"/>
          </p:cNvGraphicFramePr>
          <p:nvPr/>
        </p:nvGraphicFramePr>
        <p:xfrm>
          <a:off x="849313" y="2049463"/>
          <a:ext cx="7575550" cy="4114800"/>
        </p:xfrm>
        <a:graphic>
          <a:graphicData uri="http://schemas.openxmlformats.org/drawingml/2006/table">
            <a:tbl>
              <a:tblPr firstRow="1" bandRow="1">
                <a:tableStyleId>{F5AB1C69-6EDB-4FF4-983F-18BD219EF322}</a:tableStyleId>
              </a:tblPr>
              <a:tblGrid>
                <a:gridCol w="7575550">
                  <a:extLst>
                    <a:ext uri="{9D8B030D-6E8A-4147-A177-3AD203B41FA5}">
                      <a16:colId xmlns:a16="http://schemas.microsoft.com/office/drawing/2014/main" val="20000"/>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2"/>
                          </a:solidFill>
                        </a:rPr>
                        <a:t>Teach information that</a:t>
                      </a:r>
                    </a:p>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2"/>
                          </a:solidFill>
                        </a:rPr>
                        <a:t>the patient and the family need to make informed decisions regarding their care.</a:t>
                      </a:r>
                    </a:p>
                    <a:p>
                      <a:pPr algn="ctr"/>
                      <a:endParaRPr lang="en-US" sz="2800" b="1" dirty="0">
                        <a:solidFill>
                          <a:schemeClr val="tx1"/>
                        </a:solidFill>
                      </a:endParaRPr>
                    </a:p>
                  </a:txBody>
                  <a:tcPr marL="91429" marR="91429"/>
                </a:tc>
                <a:extLst>
                  <a:ext uri="{0D108BD9-81ED-4DB2-BD59-A6C34878D82A}">
                    <a16:rowId xmlns:a16="http://schemas.microsoft.com/office/drawing/2014/main" val="10000"/>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t>Determine what patients need to know.</a:t>
                      </a:r>
                    </a:p>
                    <a:p>
                      <a:pPr algn="ctr"/>
                      <a:endParaRPr lang="en-US" sz="2800" b="1" dirty="0">
                        <a:solidFill>
                          <a:schemeClr val="tx1"/>
                        </a:solidFill>
                      </a:endParaRPr>
                    </a:p>
                  </a:txBody>
                  <a:tcPr marL="91429" marR="91429"/>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smtClean="0"/>
                        <a:t>Identify when patients are ready to learn.</a:t>
                      </a:r>
                    </a:p>
                    <a:p>
                      <a:pPr algn="ctr"/>
                      <a:endParaRPr lang="en-US" sz="2800" b="1" dirty="0">
                        <a:solidFill>
                          <a:schemeClr val="tx1"/>
                        </a:solidFill>
                      </a:endParaRPr>
                    </a:p>
                  </a:txBody>
                  <a:tcPr marL="91429" marR="91429"/>
                </a:tc>
                <a:extLst>
                  <a:ext uri="{0D108BD9-81ED-4DB2-BD59-A6C34878D82A}">
                    <a16:rowId xmlns:a16="http://schemas.microsoft.com/office/drawing/2014/main" val="1000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685800" y="152400"/>
            <a:ext cx="6870700" cy="1143000"/>
          </a:xfrm>
        </p:spPr>
        <p:txBody>
          <a:bodyPr/>
          <a:lstStyle/>
          <a:p>
            <a:r>
              <a:rPr lang="en-US" altLang="en-US" smtClean="0"/>
              <a:t>TJC’s </a:t>
            </a:r>
            <a:r>
              <a:rPr lang="en-US" altLang="en-US" i="1" smtClean="0"/>
              <a:t>Speak Up </a:t>
            </a:r>
            <a:r>
              <a:rPr lang="en-US" altLang="en-US" smtClean="0"/>
              <a:t>Tips</a:t>
            </a:r>
          </a:p>
        </p:txBody>
      </p:sp>
      <p:sp>
        <p:nvSpPr>
          <p:cNvPr id="9219" name="Content Placeholder 2"/>
          <p:cNvSpPr>
            <a:spLocks noGrp="1"/>
          </p:cNvSpPr>
          <p:nvPr>
            <p:ph idx="1"/>
          </p:nvPr>
        </p:nvSpPr>
        <p:spPr>
          <a:xfrm>
            <a:off x="1066800" y="1219200"/>
            <a:ext cx="7315200" cy="4724400"/>
          </a:xfrm>
        </p:spPr>
        <p:txBody>
          <a:bodyPr/>
          <a:lstStyle/>
          <a:p>
            <a:r>
              <a:rPr lang="en-US" altLang="en-US" sz="2800" smtClean="0"/>
              <a:t>Speak up if you have questions or concerns. </a:t>
            </a:r>
          </a:p>
          <a:p>
            <a:r>
              <a:rPr lang="en-US" altLang="en-US" sz="2800" smtClean="0"/>
              <a:t>Pay attention to the care you get. </a:t>
            </a:r>
          </a:p>
          <a:p>
            <a:r>
              <a:rPr lang="en-US" altLang="en-US" sz="2800" smtClean="0"/>
              <a:t>Educate yourself about your illness.</a:t>
            </a:r>
          </a:p>
          <a:p>
            <a:r>
              <a:rPr lang="en-US" altLang="en-US" sz="2800" smtClean="0"/>
              <a:t>Ask a trusted family member or friend to be your advocate.</a:t>
            </a:r>
          </a:p>
          <a:p>
            <a:r>
              <a:rPr lang="en-US" altLang="en-US" sz="2800" smtClean="0"/>
              <a:t>Know which medicines you take and why.</a:t>
            </a:r>
          </a:p>
          <a:p>
            <a:r>
              <a:rPr lang="en-US" altLang="en-US" sz="2800" smtClean="0"/>
              <a:t>Use a health care organization that has been carefully evaluated.</a:t>
            </a:r>
          </a:p>
          <a:p>
            <a:r>
              <a:rPr lang="en-US" altLang="en-US" sz="2800" smtClean="0"/>
              <a:t>Participate in all decisions about your treatment.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457200"/>
            <a:ext cx="7315200" cy="1066800"/>
          </a:xfrm>
        </p:spPr>
        <p:txBody>
          <a:bodyPr/>
          <a:lstStyle/>
          <a:p>
            <a:pPr eaLnBrk="1" hangingPunct="1"/>
            <a:r>
              <a:rPr lang="en-US" altLang="en-US" smtClean="0"/>
              <a:t>Teaching as Communication</a:t>
            </a:r>
          </a:p>
        </p:txBody>
      </p:sp>
      <p:sp>
        <p:nvSpPr>
          <p:cNvPr id="10243" name="Rectangle 3"/>
          <p:cNvSpPr>
            <a:spLocks noGrp="1" noChangeArrowheads="1"/>
          </p:cNvSpPr>
          <p:nvPr>
            <p:ph type="body" idx="1"/>
          </p:nvPr>
        </p:nvSpPr>
        <p:spPr>
          <a:xfrm>
            <a:off x="914400" y="1676400"/>
            <a:ext cx="7315200" cy="4454525"/>
          </a:xfrm>
        </p:spPr>
        <p:txBody>
          <a:bodyPr/>
          <a:lstStyle/>
          <a:p>
            <a:pPr eaLnBrk="1" hangingPunct="1"/>
            <a:r>
              <a:rPr lang="en-US" altLang="en-US" sz="2800" smtClean="0"/>
              <a:t>Closely parallels the communication process.</a:t>
            </a:r>
          </a:p>
          <a:p>
            <a:pPr eaLnBrk="1" hangingPunct="1"/>
            <a:r>
              <a:rPr lang="en-US" altLang="en-US" sz="2800" smtClean="0"/>
              <a:t>Depends in part on effective interpersonal communication.</a:t>
            </a:r>
          </a:p>
          <a:p>
            <a:pPr eaLnBrk="1" hangingPunct="1"/>
            <a:r>
              <a:rPr lang="en-US" altLang="en-US" sz="2800" smtClean="0"/>
              <a:t>The learning objective describes what the learner will be able to accomplish after instruction is given.</a:t>
            </a:r>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eaLnBrk="1" hangingPunct="1"/>
            <a:fld id="{9224B27C-146B-4496-B2ED-85445BFF0E9C}" type="slidenum">
              <a:rPr lang="en-US" altLang="en-US"/>
              <a:pPr eaLnBrk="1" hangingPunct="1"/>
              <a:t>7</a:t>
            </a:fld>
            <a:endParaRPr lang="en-US"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457200"/>
            <a:ext cx="7772400" cy="1066800"/>
          </a:xfrm>
        </p:spPr>
        <p:txBody>
          <a:bodyPr/>
          <a:lstStyle/>
          <a:p>
            <a:r>
              <a:rPr lang="en-US" altLang="en-US" smtClean="0"/>
              <a:t>Domains of Learning	</a:t>
            </a:r>
          </a:p>
        </p:txBody>
      </p:sp>
      <p:sp>
        <p:nvSpPr>
          <p:cNvPr id="4" name="Footer Placeholder 3"/>
          <p:cNvSpPr txBox="1">
            <a:spLocks/>
          </p:cNvSpPr>
          <p:nvPr/>
        </p:nvSpPr>
        <p:spPr>
          <a:xfrm>
            <a:off x="2667000" y="6477000"/>
            <a:ext cx="3810000" cy="381000"/>
          </a:xfrm>
          <a:prstGeom prst="rect">
            <a:avLst/>
          </a:prstGeom>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defRPr/>
            </a:pPr>
            <a:r>
              <a:rPr lang="en-US" sz="1000" dirty="0" smtClean="0">
                <a:latin typeface="+mn-lt"/>
              </a:rPr>
              <a:t>Copyright line.</a:t>
            </a:r>
            <a:endParaRPr lang="en-US" sz="1000" dirty="0">
              <a:latin typeface="+mn-lt"/>
            </a:endParaRPr>
          </a:p>
        </p:txBody>
      </p:sp>
      <p:graphicFrame>
        <p:nvGraphicFramePr>
          <p:cNvPr id="2" name="Table 1"/>
          <p:cNvGraphicFramePr>
            <a:graphicFrameLocks noGrp="1"/>
          </p:cNvGraphicFramePr>
          <p:nvPr/>
        </p:nvGraphicFramePr>
        <p:xfrm>
          <a:off x="631825" y="1992313"/>
          <a:ext cx="7880350" cy="3706812"/>
        </p:xfrm>
        <a:graphic>
          <a:graphicData uri="http://schemas.openxmlformats.org/drawingml/2006/table">
            <a:tbl>
              <a:tblPr firstRow="1" bandRow="1">
                <a:tableStyleId>{5C22544A-7EE6-4342-B048-85BDC9FD1C3A}</a:tableStyleId>
              </a:tblPr>
              <a:tblGrid>
                <a:gridCol w="2427854">
                  <a:extLst>
                    <a:ext uri="{9D8B030D-6E8A-4147-A177-3AD203B41FA5}">
                      <a16:colId xmlns:a16="http://schemas.microsoft.com/office/drawing/2014/main" val="20000"/>
                    </a:ext>
                  </a:extLst>
                </a:gridCol>
                <a:gridCol w="5452496">
                  <a:extLst>
                    <a:ext uri="{9D8B030D-6E8A-4147-A177-3AD203B41FA5}">
                      <a16:colId xmlns:a16="http://schemas.microsoft.com/office/drawing/2014/main" val="20001"/>
                    </a:ext>
                  </a:extLst>
                </a:gridCol>
              </a:tblGrid>
              <a:tr h="963236">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u="none" strike="noStrike" cap="none" normalizeH="0" baseline="0" dirty="0" smtClean="0">
                          <a:ln>
                            <a:noFill/>
                          </a:ln>
                          <a:solidFill>
                            <a:schemeClr val="tx2">
                              <a:lumMod val="75000"/>
                            </a:schemeClr>
                          </a:solidFill>
                          <a:effectLst/>
                        </a:rPr>
                        <a:t>Cognitive</a:t>
                      </a:r>
                      <a:endParaRPr kumimoji="0" lang="en-US" sz="2800" b="0" i="0" u="none" strike="noStrike" cap="none" normalizeH="0" baseline="0" dirty="0" smtClean="0">
                        <a:ln>
                          <a:noFill/>
                        </a:ln>
                        <a:solidFill>
                          <a:schemeClr val="tx2">
                            <a:lumMod val="75000"/>
                          </a:schemeClr>
                        </a:solidFill>
                        <a:effectLst/>
                        <a:latin typeface="Arial" charset="0"/>
                      </a:endParaRPr>
                    </a:p>
                  </a:txBody>
                  <a:tcPr marL="91457" marR="91457" marT="45709" marB="45709"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u="none" strike="noStrike" cap="none" normalizeH="0" baseline="0" dirty="0" smtClean="0">
                          <a:ln>
                            <a:noFill/>
                          </a:ln>
                          <a:solidFill>
                            <a:schemeClr val="tx2">
                              <a:lumMod val="75000"/>
                            </a:schemeClr>
                          </a:solidFill>
                          <a:effectLst/>
                        </a:rPr>
                        <a:t>Includes all intellectual behaviors and requires thinking</a:t>
                      </a:r>
                      <a:endParaRPr kumimoji="0" lang="en-US" sz="2800" b="0" i="0" u="none" strike="noStrike" cap="none" normalizeH="0" baseline="0" dirty="0" smtClean="0">
                        <a:ln>
                          <a:noFill/>
                        </a:ln>
                        <a:solidFill>
                          <a:schemeClr val="tx2">
                            <a:lumMod val="75000"/>
                          </a:schemeClr>
                        </a:solidFill>
                        <a:effectLst/>
                        <a:latin typeface="Arial" charset="0"/>
                      </a:endParaRPr>
                    </a:p>
                  </a:txBody>
                  <a:tcPr marL="91457" marR="91457" marT="45709" marB="45709" horzOverflow="overflow"/>
                </a:tc>
                <a:extLst>
                  <a:ext uri="{0D108BD9-81ED-4DB2-BD59-A6C34878D82A}">
                    <a16:rowId xmlns:a16="http://schemas.microsoft.com/office/drawing/2014/main" val="10000"/>
                  </a:ext>
                </a:extLst>
              </a:tr>
              <a:tr h="1371788">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u="none" strike="noStrike" cap="none" normalizeH="0" baseline="0" dirty="0" smtClean="0">
                          <a:ln>
                            <a:noFill/>
                          </a:ln>
                          <a:solidFill>
                            <a:schemeClr val="tx2">
                              <a:lumMod val="75000"/>
                            </a:schemeClr>
                          </a:solidFill>
                          <a:effectLst/>
                        </a:rPr>
                        <a:t>Affective</a:t>
                      </a:r>
                      <a:endParaRPr kumimoji="0" lang="en-US" sz="2800" b="0" i="0" u="none" strike="noStrike" cap="none" normalizeH="0" baseline="0" dirty="0" smtClean="0">
                        <a:ln>
                          <a:noFill/>
                        </a:ln>
                        <a:solidFill>
                          <a:schemeClr val="tx2">
                            <a:lumMod val="75000"/>
                          </a:schemeClr>
                        </a:solidFill>
                        <a:effectLst/>
                        <a:latin typeface="Arial" charset="0"/>
                      </a:endParaRPr>
                    </a:p>
                  </a:txBody>
                  <a:tcPr marL="91457" marR="91457" marT="45709" marB="45709"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u="none" strike="noStrike" cap="none" normalizeH="0" baseline="0" dirty="0" smtClean="0">
                          <a:ln>
                            <a:noFill/>
                          </a:ln>
                          <a:solidFill>
                            <a:schemeClr val="tx2">
                              <a:lumMod val="75000"/>
                            </a:schemeClr>
                          </a:solidFill>
                          <a:effectLst/>
                        </a:rPr>
                        <a:t>Deals with expression of feelings and acceptance of attitudes, opinions, or values</a:t>
                      </a:r>
                      <a:endParaRPr kumimoji="0" lang="en-US" sz="2800" b="0" i="0" u="none" strike="noStrike" cap="none" normalizeH="0" baseline="0" dirty="0" smtClean="0">
                        <a:ln>
                          <a:noFill/>
                        </a:ln>
                        <a:solidFill>
                          <a:schemeClr val="tx2">
                            <a:lumMod val="75000"/>
                          </a:schemeClr>
                        </a:solidFill>
                        <a:effectLst/>
                        <a:latin typeface="Arial" charset="0"/>
                      </a:endParaRPr>
                    </a:p>
                  </a:txBody>
                  <a:tcPr marL="91457" marR="91457" marT="45709" marB="45709" horzOverflow="overflow"/>
                </a:tc>
                <a:extLst>
                  <a:ext uri="{0D108BD9-81ED-4DB2-BD59-A6C34878D82A}">
                    <a16:rowId xmlns:a16="http://schemas.microsoft.com/office/drawing/2014/main" val="10001"/>
                  </a:ext>
                </a:extLst>
              </a:tr>
              <a:tr h="1371788">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u="none" strike="noStrike" cap="none" normalizeH="0" baseline="0" dirty="0" smtClean="0">
                          <a:ln>
                            <a:noFill/>
                          </a:ln>
                          <a:solidFill>
                            <a:schemeClr val="tx2">
                              <a:lumMod val="75000"/>
                            </a:schemeClr>
                          </a:solidFill>
                          <a:effectLst/>
                        </a:rPr>
                        <a:t>Psychomotor</a:t>
                      </a:r>
                      <a:endParaRPr kumimoji="0" lang="en-US" sz="2800" b="0" i="0" u="none" strike="noStrike" cap="none" normalizeH="0" baseline="0" dirty="0" smtClean="0">
                        <a:ln>
                          <a:noFill/>
                        </a:ln>
                        <a:solidFill>
                          <a:schemeClr val="tx2">
                            <a:lumMod val="75000"/>
                          </a:schemeClr>
                        </a:solidFill>
                        <a:effectLst/>
                        <a:latin typeface="Arial" charset="0"/>
                      </a:endParaRPr>
                    </a:p>
                  </a:txBody>
                  <a:tcPr marL="91457" marR="91457" marT="45709" marB="45709"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u="none" strike="noStrike" cap="none" normalizeH="0" baseline="0" dirty="0" smtClean="0">
                          <a:ln>
                            <a:noFill/>
                          </a:ln>
                          <a:solidFill>
                            <a:schemeClr val="tx2">
                              <a:lumMod val="75000"/>
                            </a:schemeClr>
                          </a:solidFill>
                          <a:effectLst/>
                        </a:rPr>
                        <a:t>Involves acquiring skills that require integration of mental and muscular activity</a:t>
                      </a:r>
                      <a:endParaRPr kumimoji="0" lang="en-US" sz="2800" b="0" i="0" u="none" strike="noStrike" cap="none" normalizeH="0" baseline="0" dirty="0" smtClean="0">
                        <a:ln>
                          <a:noFill/>
                        </a:ln>
                        <a:solidFill>
                          <a:schemeClr val="tx2">
                            <a:lumMod val="75000"/>
                          </a:schemeClr>
                        </a:solidFill>
                        <a:effectLst/>
                        <a:latin typeface="Arial" charset="0"/>
                      </a:endParaRPr>
                    </a:p>
                  </a:txBody>
                  <a:tcPr marL="91457" marR="91457" marT="45709" marB="45709" horzOverflow="overflow"/>
                </a:tc>
                <a:extLst>
                  <a:ext uri="{0D108BD9-81ED-4DB2-BD59-A6C34878D82A}">
                    <a16:rowId xmlns:a16="http://schemas.microsoft.com/office/drawing/2014/main" val="1000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Grp="1" noChangeArrowheads="1"/>
          </p:cNvSpPr>
          <p:nvPr>
            <p:ph type="body" idx="4294967295"/>
          </p:nvPr>
        </p:nvSpPr>
        <p:spPr>
          <a:xfrm>
            <a:off x="685800" y="1676400"/>
            <a:ext cx="7772400" cy="4724400"/>
          </a:xfrm>
        </p:spPr>
        <p:txBody>
          <a:bodyPr/>
          <a:lstStyle/>
          <a:p>
            <a:pPr marL="0" indent="0">
              <a:buClr>
                <a:schemeClr val="bg1"/>
              </a:buClr>
              <a:buFontTx/>
              <a:buNone/>
              <a:tabLst>
                <a:tab pos="347663" algn="l"/>
              </a:tabLst>
            </a:pPr>
            <a:r>
              <a:rPr lang="en-GB" altLang="en-US" i="1" smtClean="0"/>
              <a:t>1. A patient newly diagnosed with diabetes needs to learn how to use a glucometer. Use of a glucometer constitutes</a:t>
            </a:r>
            <a:r>
              <a:rPr lang="en-US" altLang="en-US" i="1" smtClean="0"/>
              <a:t> </a:t>
            </a:r>
          </a:p>
          <a:p>
            <a:pPr marL="0" indent="0">
              <a:buFontTx/>
              <a:buNone/>
              <a:tabLst>
                <a:tab pos="347663" algn="l"/>
              </a:tabLst>
            </a:pPr>
            <a:r>
              <a:rPr lang="en-GB" altLang="ja-JP" smtClean="0">
                <a:ea typeface="MS PGothic" panose="020B0600070205080204" pitchFamily="34" charset="-128"/>
              </a:rPr>
              <a:t>A. Affective learning.</a:t>
            </a:r>
          </a:p>
          <a:p>
            <a:pPr marL="0" indent="0">
              <a:buFontTx/>
              <a:buNone/>
              <a:tabLst>
                <a:tab pos="347663" algn="l"/>
              </a:tabLst>
            </a:pPr>
            <a:r>
              <a:rPr lang="en-GB" altLang="ja-JP" smtClean="0">
                <a:ea typeface="MS PGothic" panose="020B0600070205080204" pitchFamily="34" charset="-128"/>
              </a:rPr>
              <a:t>B. Cognitive learning.</a:t>
            </a:r>
          </a:p>
          <a:p>
            <a:pPr marL="0" indent="0">
              <a:buFontTx/>
              <a:buNone/>
              <a:tabLst>
                <a:tab pos="347663" algn="l"/>
              </a:tabLst>
            </a:pPr>
            <a:r>
              <a:rPr lang="en-GB" altLang="ja-JP" smtClean="0">
                <a:ea typeface="MS PGothic" panose="020B0600070205080204" pitchFamily="34" charset="-128"/>
              </a:rPr>
              <a:t>C. Motivational learning.</a:t>
            </a:r>
          </a:p>
          <a:p>
            <a:pPr marL="0" indent="0">
              <a:buFontTx/>
              <a:buNone/>
              <a:tabLst>
                <a:tab pos="347663" algn="l"/>
              </a:tabLst>
            </a:pPr>
            <a:r>
              <a:rPr lang="en-GB" altLang="ja-JP" smtClean="0">
                <a:ea typeface="MS PGothic" panose="020B0600070205080204" pitchFamily="34" charset="-128"/>
              </a:rPr>
              <a:t>D. Psychomotor learning.</a:t>
            </a:r>
            <a:endParaRPr lang="en-US" altLang="en-US" smtClean="0">
              <a:ea typeface="MS PGothic" panose="020B0600070205080204" pitchFamily="34" charset="-128"/>
            </a:endParaRPr>
          </a:p>
        </p:txBody>
      </p:sp>
      <p:sp>
        <p:nvSpPr>
          <p:cNvPr id="12291" name="Rectangle 9"/>
          <p:cNvSpPr>
            <a:spLocks noChangeArrowheads="1"/>
          </p:cNvSpPr>
          <p:nvPr/>
        </p:nvSpPr>
        <p:spPr bwMode="auto">
          <a:xfrm>
            <a:off x="6553200" y="6429375"/>
            <a:ext cx="19050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lgn="r" eaLnBrk="1" hangingPunct="1"/>
            <a:r>
              <a:rPr lang="en-US" altLang="en-US" sz="1000">
                <a:solidFill>
                  <a:schemeClr val="bg1"/>
                </a:solidFill>
              </a:rPr>
              <a:t>25 - </a:t>
            </a:r>
            <a:fld id="{A94B3068-EE5F-4626-9739-51B268C20695}" type="slidenum">
              <a:rPr lang="en-US" altLang="en-US" sz="1000">
                <a:solidFill>
                  <a:schemeClr val="bg1"/>
                </a:solidFill>
              </a:rPr>
              <a:pPr algn="r" eaLnBrk="1" hangingPunct="1"/>
              <a:t>9</a:t>
            </a:fld>
            <a:endParaRPr lang="en-US" altLang="en-US" sz="1000">
              <a:solidFill>
                <a:schemeClr val="bg1"/>
              </a:solidFill>
            </a:endParaRPr>
          </a:p>
        </p:txBody>
      </p:sp>
      <p:sp>
        <p:nvSpPr>
          <p:cNvPr id="12292" name="Title 1"/>
          <p:cNvSpPr txBox="1">
            <a:spLocks/>
          </p:cNvSpPr>
          <p:nvPr/>
        </p:nvSpPr>
        <p:spPr bwMode="auto">
          <a:xfrm>
            <a:off x="685800" y="4572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defRPr>
            </a:lvl1pPr>
            <a:lvl2pPr marL="742950" indent="-285750" eaLnBrk="0" hangingPunct="0">
              <a:defRPr>
                <a:solidFill>
                  <a:schemeClr val="tx1"/>
                </a:solidFill>
                <a:latin typeface="Comic Sans MS" panose="030F0702030302020204" pitchFamily="66" charset="0"/>
              </a:defRPr>
            </a:lvl2pPr>
            <a:lvl3pPr marL="1143000" indent="-228600" eaLnBrk="0" hangingPunct="0">
              <a:defRPr>
                <a:solidFill>
                  <a:schemeClr val="tx1"/>
                </a:solidFill>
                <a:latin typeface="Comic Sans MS" panose="030F0702030302020204" pitchFamily="66" charset="0"/>
              </a:defRPr>
            </a:lvl3pPr>
            <a:lvl4pPr marL="1600200" indent="-228600" eaLnBrk="0" hangingPunct="0">
              <a:defRPr>
                <a:solidFill>
                  <a:schemeClr val="tx1"/>
                </a:solidFill>
                <a:latin typeface="Comic Sans MS" panose="030F0702030302020204" pitchFamily="66" charset="0"/>
              </a:defRPr>
            </a:lvl4pPr>
            <a:lvl5pPr marL="2057400" indent="-228600" eaLnBrk="0" hangingPunct="0">
              <a:defRPr>
                <a:solidFill>
                  <a:schemeClr val="tx1"/>
                </a:solidFill>
                <a:latin typeface="Comic Sans MS" panose="030F0702030302020204" pitchFamily="66"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defRPr>
            </a:lvl9pPr>
          </a:lstStyle>
          <a:p>
            <a:pPr algn="ctr" eaLnBrk="1" hangingPunct="1"/>
            <a:r>
              <a:rPr lang="en-US" altLang="en-US" sz="4000">
                <a:solidFill>
                  <a:schemeClr val="tx2"/>
                </a:solidFill>
              </a:rPr>
              <a:t>Quick Quiz!</a:t>
            </a:r>
          </a:p>
        </p:txBody>
      </p:sp>
    </p:spTree>
  </p:cSld>
  <p:clrMapOvr>
    <a:masterClrMapping/>
  </p:clrMapOvr>
</p:sld>
</file>

<file path=ppt/theme/theme1.xml><?xml version="1.0" encoding="utf-8"?>
<a:theme xmlns:a="http://schemas.openxmlformats.org/drawingml/2006/main" name="Crayons design template">
  <a:themeElements>
    <a:clrScheme name="Office Theme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Office Them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Office Theme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Office Theme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Office Theme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Office Theme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Office Theme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Office Theme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 design template</Template>
  <TotalTime>0</TotalTime>
  <Words>1144</Words>
  <Application>Microsoft Office PowerPoint</Application>
  <PresentationFormat>On-screen Show (4:3)</PresentationFormat>
  <Paragraphs>179</Paragraphs>
  <Slides>24</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Comic Sans MS</vt:lpstr>
      <vt:lpstr>Arial</vt:lpstr>
      <vt:lpstr>Calibri</vt:lpstr>
      <vt:lpstr>Wingdings 2</vt:lpstr>
      <vt:lpstr>MS PGothic</vt:lpstr>
      <vt:lpstr>Crayons design template</vt:lpstr>
      <vt:lpstr>Office Theme</vt:lpstr>
      <vt:lpstr>Chapter 25 Patient Education</vt:lpstr>
      <vt:lpstr>Standards for Client Education</vt:lpstr>
      <vt:lpstr>Purpose of Client Education</vt:lpstr>
      <vt:lpstr>Teaching and Learning</vt:lpstr>
      <vt:lpstr>Role of the Nurse in  Teaching and Learning</vt:lpstr>
      <vt:lpstr>TJC’s Speak Up Tips</vt:lpstr>
      <vt:lpstr>Teaching as Communication</vt:lpstr>
      <vt:lpstr>Domains of Learning </vt:lpstr>
      <vt:lpstr>PowerPoint Presentation</vt:lpstr>
      <vt:lpstr>Domains of Learning</vt:lpstr>
      <vt:lpstr>Basic Learning Principles</vt:lpstr>
      <vt:lpstr>Ability to Learn </vt:lpstr>
      <vt:lpstr>Learning Environment</vt:lpstr>
      <vt:lpstr>Integrating the Nursing  and Teaching Process</vt:lpstr>
      <vt:lpstr>Nursing Process: Assessment</vt:lpstr>
      <vt:lpstr>Nursing Process: Assessment (</vt:lpstr>
      <vt:lpstr>Nursing Process: Nursing Diagnosis</vt:lpstr>
      <vt:lpstr>Nursing Process: Planning</vt:lpstr>
      <vt:lpstr>Nursing Process: Implementation</vt:lpstr>
      <vt:lpstr>Nursing Process: Implementation (cont’d)</vt:lpstr>
      <vt:lpstr>Nursing Process: Implementation (cont’d)</vt:lpstr>
      <vt:lpstr>Quick Quiz!</vt:lpstr>
      <vt:lpstr>Nursing Process: Evaluation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2012-10-07T18:08:49Z</dcterms:created>
  <dcterms:modified xsi:type="dcterms:W3CDTF">2018-06-05T15:24:03Z</dcterms:modified>
</cp:coreProperties>
</file>