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Lst>
  <p:notesMasterIdLst>
    <p:notesMasterId r:id="rId12"/>
  </p:notesMasterIdLst>
  <p:handoutMasterIdLst>
    <p:handoutMasterId r:id="rId13"/>
  </p:handoutMasterIdLst>
  <p:sldIdLst>
    <p:sldId id="256" r:id="rId4"/>
    <p:sldId id="257" r:id="rId5"/>
    <p:sldId id="258" r:id="rId6"/>
    <p:sldId id="259" r:id="rId7"/>
    <p:sldId id="260" r:id="rId8"/>
    <p:sldId id="261" r:id="rId9"/>
    <p:sldId id="262" r:id="rId10"/>
    <p:sldId id="263" r:id="rId11"/>
  </p:sldIdLst>
  <p:sldSz cx="10080625" cy="7559675"/>
  <p:notesSz cx="7772400" cy="10058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96" d="100"/>
          <a:sy n="96" d="100"/>
        </p:scale>
        <p:origin x="1674"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handoutMaster" Target="handoutMasters/handoutMaster1.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viewProps" Target="viewProps.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Header Placeholder 1"/>
          <p:cNvSpPr txBox="1">
            <a:spLocks noGrp="1"/>
          </p:cNvSpPr>
          <p:nvPr>
            <p:ph type="hdr" sz="quarter"/>
          </p:nvPr>
        </p:nvSpPr>
        <p:spPr>
          <a:xfrm>
            <a:off x="0" y="0"/>
            <a:ext cx="3372840" cy="502560"/>
          </a:xfrm>
          <a:prstGeom prst="rect">
            <a:avLst/>
          </a:prstGeom>
          <a:noFill/>
          <a:ln>
            <a:noFill/>
          </a:ln>
        </p:spPr>
        <p:txBody>
          <a:bodyPr vert="horz" wrap="none" lIns="90000" tIns="45000" rIns="90000" bIns="45000" anchorCtr="0" compatLnSpc="0">
            <a:noAutofit/>
          </a:bodyPr>
          <a:lstStyle/>
          <a:p>
            <a:pPr marL="0" marR="0" lvl="0" indent="0" rtl="0" hangingPunct="0">
              <a:lnSpc>
                <a:spcPct val="100000"/>
              </a:lnSpc>
              <a:spcBef>
                <a:spcPts val="0"/>
              </a:spcBef>
              <a:spcAft>
                <a:spcPts val="0"/>
              </a:spcAft>
              <a:buNone/>
              <a:tabLst/>
              <a:defRPr sz="1400"/>
            </a:pPr>
            <a:endParaRPr lang="en-US" sz="1400" b="0" i="0" u="none" strike="noStrike" kern="1200" cap="none" dirty="0">
              <a:ln>
                <a:noFill/>
              </a:ln>
              <a:latin typeface="Liberation Sans" pitchFamily="18"/>
              <a:ea typeface="Microsoft YaHei" pitchFamily="2"/>
              <a:cs typeface="Mangal" pitchFamily="2"/>
            </a:endParaRPr>
          </a:p>
        </p:txBody>
      </p:sp>
      <p:sp>
        <p:nvSpPr>
          <p:cNvPr id="3" name="Date Placeholder 2"/>
          <p:cNvSpPr txBox="1">
            <a:spLocks noGrp="1"/>
          </p:cNvSpPr>
          <p:nvPr>
            <p:ph type="dt" sz="quarter" idx="1"/>
          </p:nvPr>
        </p:nvSpPr>
        <p:spPr>
          <a:xfrm>
            <a:off x="4399200" y="0"/>
            <a:ext cx="3372840" cy="502560"/>
          </a:xfrm>
          <a:prstGeom prst="rect">
            <a:avLst/>
          </a:prstGeom>
          <a:noFill/>
          <a:ln>
            <a:noFill/>
          </a:ln>
        </p:spPr>
        <p:txBody>
          <a:bodyPr vert="horz" wrap="none" lIns="90000" tIns="45000" rIns="90000" bIns="45000" anchorCtr="0" compatLnSpc="0">
            <a:noAutofit/>
          </a:bodyPr>
          <a:lstStyle/>
          <a:p>
            <a:pPr marL="0" marR="0" lvl="0" indent="0" algn="r" rtl="0" hangingPunct="0">
              <a:lnSpc>
                <a:spcPct val="100000"/>
              </a:lnSpc>
              <a:spcBef>
                <a:spcPts val="0"/>
              </a:spcBef>
              <a:spcAft>
                <a:spcPts val="0"/>
              </a:spcAft>
              <a:buNone/>
              <a:tabLst/>
              <a:defRPr sz="1400"/>
            </a:pPr>
            <a:endParaRPr lang="en-US" sz="1400" b="0" i="0" u="none" strike="noStrike" kern="1200" cap="none" dirty="0">
              <a:ln>
                <a:noFill/>
              </a:ln>
              <a:latin typeface="Liberation Sans" pitchFamily="18"/>
              <a:ea typeface="Microsoft YaHei" pitchFamily="2"/>
              <a:cs typeface="Mangal" pitchFamily="2"/>
            </a:endParaRPr>
          </a:p>
        </p:txBody>
      </p:sp>
      <p:sp>
        <p:nvSpPr>
          <p:cNvPr id="4" name="Footer Placeholder 3"/>
          <p:cNvSpPr txBox="1">
            <a:spLocks noGrp="1"/>
          </p:cNvSpPr>
          <p:nvPr>
            <p:ph type="ftr" sz="quarter" idx="2"/>
          </p:nvPr>
        </p:nvSpPr>
        <p:spPr>
          <a:xfrm>
            <a:off x="0" y="9555480"/>
            <a:ext cx="3372840" cy="502560"/>
          </a:xfrm>
          <a:prstGeom prst="rect">
            <a:avLst/>
          </a:prstGeom>
          <a:noFill/>
          <a:ln>
            <a:noFill/>
          </a:ln>
        </p:spPr>
        <p:txBody>
          <a:bodyPr vert="horz" wrap="none" lIns="90000" tIns="45000" rIns="90000" bIns="45000" anchor="b" anchorCtr="0" compatLnSpc="0">
            <a:noAutofit/>
          </a:bodyPr>
          <a:lstStyle/>
          <a:p>
            <a:pPr marL="0" marR="0" lvl="0" indent="0" rtl="0" hangingPunct="0">
              <a:lnSpc>
                <a:spcPct val="100000"/>
              </a:lnSpc>
              <a:spcBef>
                <a:spcPts val="0"/>
              </a:spcBef>
              <a:spcAft>
                <a:spcPts val="0"/>
              </a:spcAft>
              <a:buNone/>
              <a:tabLst/>
              <a:defRPr sz="1400"/>
            </a:pPr>
            <a:endParaRPr lang="en-US" sz="1400" b="0" i="0" u="none" strike="noStrike" kern="1200" cap="none" dirty="0">
              <a:ln>
                <a:noFill/>
              </a:ln>
              <a:latin typeface="Liberation Sans" pitchFamily="18"/>
              <a:ea typeface="Microsoft YaHei" pitchFamily="2"/>
              <a:cs typeface="Mangal" pitchFamily="2"/>
            </a:endParaRPr>
          </a:p>
        </p:txBody>
      </p:sp>
      <p:sp>
        <p:nvSpPr>
          <p:cNvPr id="5" name="Slide Number Placeholder 4"/>
          <p:cNvSpPr txBox="1">
            <a:spLocks noGrp="1"/>
          </p:cNvSpPr>
          <p:nvPr>
            <p:ph type="sldNum" sz="quarter" idx="3"/>
          </p:nvPr>
        </p:nvSpPr>
        <p:spPr>
          <a:xfrm>
            <a:off x="4399200" y="9555480"/>
            <a:ext cx="3372840" cy="502560"/>
          </a:xfrm>
          <a:prstGeom prst="rect">
            <a:avLst/>
          </a:prstGeom>
          <a:noFill/>
          <a:ln>
            <a:noFill/>
          </a:ln>
        </p:spPr>
        <p:txBody>
          <a:bodyPr vert="horz" wrap="none" lIns="90000" tIns="45000" rIns="90000" bIns="45000" anchor="b" anchorCtr="0" compatLnSpc="0">
            <a:noAutofit/>
          </a:bodyPr>
          <a:lstStyle/>
          <a:p>
            <a:pPr marL="0" marR="0" lvl="0" indent="0" algn="r" rtl="0" hangingPunct="0">
              <a:lnSpc>
                <a:spcPct val="100000"/>
              </a:lnSpc>
              <a:spcBef>
                <a:spcPts val="0"/>
              </a:spcBef>
              <a:spcAft>
                <a:spcPts val="0"/>
              </a:spcAft>
              <a:buNone/>
              <a:tabLst/>
              <a:defRPr sz="1400"/>
            </a:pPr>
            <a:fld id="{0B377C22-FF1C-4B93-B767-F71D1CB96620}" type="slidenum">
              <a:t>‹#›</a:t>
            </a:fld>
            <a:endParaRPr lang="en-US" sz="1400" b="0" i="0" u="none" strike="noStrike" kern="1200" cap="none" dirty="0">
              <a:ln>
                <a:noFill/>
              </a:ln>
              <a:latin typeface="Liberation Sans" pitchFamily="18"/>
              <a:ea typeface="Microsoft YaHei" pitchFamily="2"/>
              <a:cs typeface="Mangal" pitchFamily="2"/>
            </a:endParaRPr>
          </a:p>
        </p:txBody>
      </p:sp>
    </p:spTree>
    <p:extLst>
      <p:ext uri="{BB962C8B-B14F-4D97-AF65-F5344CB8AC3E}">
        <p14:creationId xmlns:p14="http://schemas.microsoft.com/office/powerpoint/2010/main" val="425483252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a:xfrm>
            <a:off x="1371599" y="764280"/>
            <a:ext cx="5028480" cy="3771360"/>
          </a:xfrm>
          <a:prstGeom prst="rect">
            <a:avLst/>
          </a:prstGeom>
          <a:noFill/>
          <a:ln>
            <a:noFill/>
            <a:prstDash val="solid"/>
          </a:ln>
        </p:spPr>
      </p:sp>
      <p:sp>
        <p:nvSpPr>
          <p:cNvPr id="3" name="Notes Placeholder 2"/>
          <p:cNvSpPr txBox="1">
            <a:spLocks noGrp="1"/>
          </p:cNvSpPr>
          <p:nvPr>
            <p:ph type="body" sz="quarter" idx="3"/>
          </p:nvPr>
        </p:nvSpPr>
        <p:spPr>
          <a:xfrm>
            <a:off x="777239" y="4777560"/>
            <a:ext cx="6217560" cy="4525920"/>
          </a:xfrm>
          <a:prstGeom prst="rect">
            <a:avLst/>
          </a:prstGeom>
          <a:noFill/>
          <a:ln>
            <a:noFill/>
          </a:ln>
        </p:spPr>
        <p:txBody>
          <a:bodyPr lIns="0" tIns="0" rIns="0" bIns="0"/>
          <a:lstStyle/>
          <a:p>
            <a:endParaRPr lang="en-US"/>
          </a:p>
        </p:txBody>
      </p:sp>
      <p:sp>
        <p:nvSpPr>
          <p:cNvPr id="4" name="Header Placeholder 3"/>
          <p:cNvSpPr txBox="1">
            <a:spLocks noGrp="1"/>
          </p:cNvSpPr>
          <p:nvPr>
            <p:ph type="hdr" sz="quarter"/>
          </p:nvPr>
        </p:nvSpPr>
        <p:spPr>
          <a:xfrm>
            <a:off x="0" y="0"/>
            <a:ext cx="3372840" cy="502560"/>
          </a:xfrm>
          <a:prstGeom prst="rect">
            <a:avLst/>
          </a:prstGeom>
          <a:noFill/>
          <a:ln>
            <a:noFill/>
          </a:ln>
        </p:spPr>
        <p:txBody>
          <a:bodyPr lIns="0" tIns="0" rIns="0" bIns="0" anchorCtr="0">
            <a:noAutofit/>
          </a:bodyPr>
          <a:lstStyle>
            <a:lvl1pPr lvl="0" rtl="0" hangingPunct="0">
              <a:buNone/>
              <a:tabLst/>
              <a:defRPr lang="en-US" sz="1400" kern="1200">
                <a:latin typeface="Liberation Serif" pitchFamily="18"/>
                <a:ea typeface="Segoe UI" pitchFamily="2"/>
                <a:cs typeface="Tahoma" pitchFamily="2"/>
              </a:defRPr>
            </a:lvl1pPr>
          </a:lstStyle>
          <a:p>
            <a:pPr lvl="0"/>
            <a:endParaRPr lang="en-US" dirty="0"/>
          </a:p>
        </p:txBody>
      </p:sp>
      <p:sp>
        <p:nvSpPr>
          <p:cNvPr id="5" name="Date Placeholder 4"/>
          <p:cNvSpPr txBox="1">
            <a:spLocks noGrp="1"/>
          </p:cNvSpPr>
          <p:nvPr>
            <p:ph type="dt" idx="1"/>
          </p:nvPr>
        </p:nvSpPr>
        <p:spPr>
          <a:xfrm>
            <a:off x="4399200" y="0"/>
            <a:ext cx="3372840" cy="502560"/>
          </a:xfrm>
          <a:prstGeom prst="rect">
            <a:avLst/>
          </a:prstGeom>
          <a:noFill/>
          <a:ln>
            <a:noFill/>
          </a:ln>
        </p:spPr>
        <p:txBody>
          <a:bodyPr lIns="0" tIns="0" rIns="0" bIns="0" anchorCtr="0">
            <a:noAutofit/>
          </a:bodyPr>
          <a:lstStyle>
            <a:lvl1pPr lvl="0" algn="r" rtl="0" hangingPunct="0">
              <a:buNone/>
              <a:tabLst/>
              <a:defRPr lang="en-US" sz="1400" kern="1200">
                <a:latin typeface="Liberation Serif" pitchFamily="18"/>
                <a:ea typeface="Segoe UI" pitchFamily="2"/>
                <a:cs typeface="Tahoma" pitchFamily="2"/>
              </a:defRPr>
            </a:lvl1pPr>
          </a:lstStyle>
          <a:p>
            <a:pPr lvl="0"/>
            <a:endParaRPr lang="en-US" dirty="0"/>
          </a:p>
        </p:txBody>
      </p:sp>
      <p:sp>
        <p:nvSpPr>
          <p:cNvPr id="6" name="Footer Placeholder 5"/>
          <p:cNvSpPr txBox="1">
            <a:spLocks noGrp="1"/>
          </p:cNvSpPr>
          <p:nvPr>
            <p:ph type="ftr" sz="quarter" idx="4"/>
          </p:nvPr>
        </p:nvSpPr>
        <p:spPr>
          <a:xfrm>
            <a:off x="0" y="9555480"/>
            <a:ext cx="3372840" cy="502560"/>
          </a:xfrm>
          <a:prstGeom prst="rect">
            <a:avLst/>
          </a:prstGeom>
          <a:noFill/>
          <a:ln>
            <a:noFill/>
          </a:ln>
        </p:spPr>
        <p:txBody>
          <a:bodyPr lIns="0" tIns="0" rIns="0" bIns="0" anchor="b" anchorCtr="0">
            <a:noAutofit/>
          </a:bodyPr>
          <a:lstStyle>
            <a:lvl1pPr lvl="0" rtl="0" hangingPunct="0">
              <a:buNone/>
              <a:tabLst/>
              <a:defRPr lang="en-US" sz="1400" kern="1200">
                <a:latin typeface="Liberation Serif" pitchFamily="18"/>
                <a:ea typeface="Segoe UI" pitchFamily="2"/>
                <a:cs typeface="Tahoma" pitchFamily="2"/>
              </a:defRPr>
            </a:lvl1pPr>
          </a:lstStyle>
          <a:p>
            <a:pPr lvl="0"/>
            <a:endParaRPr lang="en-US" dirty="0"/>
          </a:p>
        </p:txBody>
      </p:sp>
      <p:sp>
        <p:nvSpPr>
          <p:cNvPr id="7" name="Slide Number Placeholder 6"/>
          <p:cNvSpPr txBox="1">
            <a:spLocks noGrp="1"/>
          </p:cNvSpPr>
          <p:nvPr>
            <p:ph type="sldNum" sz="quarter" idx="5"/>
          </p:nvPr>
        </p:nvSpPr>
        <p:spPr>
          <a:xfrm>
            <a:off x="4399200" y="9555480"/>
            <a:ext cx="3372840" cy="502560"/>
          </a:xfrm>
          <a:prstGeom prst="rect">
            <a:avLst/>
          </a:prstGeom>
          <a:noFill/>
          <a:ln>
            <a:noFill/>
          </a:ln>
        </p:spPr>
        <p:txBody>
          <a:bodyPr lIns="0" tIns="0" rIns="0" bIns="0" anchor="b" anchorCtr="0">
            <a:noAutofit/>
          </a:bodyPr>
          <a:lstStyle>
            <a:lvl1pPr lvl="0" algn="r" rtl="0" hangingPunct="0">
              <a:buNone/>
              <a:tabLst/>
              <a:defRPr lang="en-US" sz="1400" kern="1200">
                <a:latin typeface="Liberation Serif" pitchFamily="18"/>
                <a:ea typeface="Segoe UI" pitchFamily="2"/>
                <a:cs typeface="Tahoma" pitchFamily="2"/>
              </a:defRPr>
            </a:lvl1pPr>
          </a:lstStyle>
          <a:p>
            <a:pPr lvl="0"/>
            <a:fld id="{BF946F50-9CF3-4B05-AC16-D888EF29E2F5}" type="slidenum">
              <a:t>‹#›</a:t>
            </a:fld>
            <a:endParaRPr lang="en-US" dirty="0"/>
          </a:p>
        </p:txBody>
      </p:sp>
    </p:spTree>
    <p:extLst>
      <p:ext uri="{BB962C8B-B14F-4D97-AF65-F5344CB8AC3E}">
        <p14:creationId xmlns:p14="http://schemas.microsoft.com/office/powerpoint/2010/main" val="3500657129"/>
      </p:ext>
    </p:extLst>
  </p:cSld>
  <p:clrMap bg1="lt1" tx1="dk1" bg2="lt2" tx2="dk2" accent1="accent1" accent2="accent2" accent3="accent3" accent4="accent4" accent5="accent5" accent6="accent6" hlink="hlink" folHlink="folHlink"/>
  <p:notesStyle>
    <a:lvl1pPr marL="216000" marR="0" indent="-216000" rtl="0" hangingPunct="0">
      <a:tabLst/>
      <a:defRPr lang="en-US" sz="2000" b="0" i="0" u="none" strike="noStrike" kern="1200" cap="none">
        <a:ln>
          <a:noFill/>
        </a:ln>
        <a:latin typeface="Liberation Sans" pitchFamily="18"/>
        <a:ea typeface="Microsoft YaHei" pitchFamily="2"/>
        <a:cs typeface="Mangal" pitchFamily="2"/>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txBox="1">
            <a:spLocks noGrp="1"/>
          </p:cNvSpPr>
          <p:nvPr>
            <p:ph type="sldNum" sz="quarter" idx="5"/>
          </p:nvPr>
        </p:nvSpPr>
        <p:spPr>
          <a:ln/>
        </p:spPr>
        <p:txBody>
          <a:bodyPr lIns="0" tIns="0" rIns="0" bIns="0" anchor="b" anchorCtr="0">
            <a:noAutofit/>
          </a:bodyPr>
          <a:lstStyle/>
          <a:p>
            <a:pPr lvl="0"/>
            <a:fld id="{B8C1795C-D480-457F-8EDF-B4714F9B3A45}" type="slidenum">
              <a:t>1</a:t>
            </a:fld>
            <a:endParaRPr lang="en-US" dirty="0"/>
          </a:p>
        </p:txBody>
      </p:sp>
      <p:sp>
        <p:nvSpPr>
          <p:cNvPr id="2" name="Slide Image Placeholder 1"/>
          <p:cNvSpPr>
            <a:spLocks noGrp="1" noRot="1" noChangeAspect="1" noResize="1"/>
          </p:cNvSpPr>
          <p:nvPr>
            <p:ph type="sldImg"/>
          </p:nvPr>
        </p:nvSpPr>
        <p:spPr>
          <a:xfrm>
            <a:off x="1728788" y="846138"/>
            <a:ext cx="4314825" cy="3236912"/>
          </a:xfrm>
          <a:solidFill>
            <a:srgbClr val="729FCF"/>
          </a:solidFill>
          <a:ln w="25400">
            <a:solidFill>
              <a:srgbClr val="3465A4"/>
            </a:solidFill>
            <a:prstDash val="solid"/>
          </a:ln>
        </p:spPr>
      </p:sp>
      <p:sp>
        <p:nvSpPr>
          <p:cNvPr id="3" name="Notes Placeholder 2"/>
          <p:cNvSpPr txBox="1">
            <a:spLocks noGrp="1"/>
          </p:cNvSpPr>
          <p:nvPr>
            <p:ph type="body" sz="quarter" idx="1"/>
          </p:nvPr>
        </p:nvSpPr>
        <p:spPr>
          <a:xfrm>
            <a:off x="740159" y="4402440"/>
            <a:ext cx="6292079" cy="4741200"/>
          </a:xfrm>
        </p:spPr>
        <p:txBody>
          <a:bodyPr>
            <a:spAutoFit/>
          </a:bodyPr>
          <a:lstStyle/>
          <a:p>
            <a:pPr indent="0"/>
            <a:endParaRPr lang="en-US" sz="2770"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txBox="1">
            <a:spLocks noGrp="1"/>
          </p:cNvSpPr>
          <p:nvPr>
            <p:ph type="sldNum" sz="quarter" idx="5"/>
          </p:nvPr>
        </p:nvSpPr>
        <p:spPr>
          <a:ln/>
        </p:spPr>
        <p:txBody>
          <a:bodyPr lIns="0" tIns="0" rIns="0" bIns="0" anchor="b" anchorCtr="0">
            <a:noAutofit/>
          </a:bodyPr>
          <a:lstStyle/>
          <a:p>
            <a:pPr lvl="0"/>
            <a:fld id="{BAF6414C-76C6-47EE-BA66-2BFF461B5557}" type="slidenum">
              <a:t>2</a:t>
            </a:fld>
            <a:endParaRPr lang="en-US" dirty="0"/>
          </a:p>
        </p:txBody>
      </p:sp>
      <p:sp>
        <p:nvSpPr>
          <p:cNvPr id="2" name="Slide Image Placeholder 1"/>
          <p:cNvSpPr>
            <a:spLocks noGrp="1" noRot="1" noChangeAspect="1" noResize="1"/>
          </p:cNvSpPr>
          <p:nvPr>
            <p:ph type="sldImg"/>
          </p:nvPr>
        </p:nvSpPr>
        <p:spPr>
          <a:xfrm>
            <a:off x="1728788" y="846138"/>
            <a:ext cx="4314825" cy="3236912"/>
          </a:xfrm>
          <a:solidFill>
            <a:srgbClr val="729FCF"/>
          </a:solidFill>
          <a:ln w="25400">
            <a:solidFill>
              <a:srgbClr val="3465A4"/>
            </a:solidFill>
            <a:prstDash val="solid"/>
          </a:ln>
        </p:spPr>
      </p:sp>
      <p:sp>
        <p:nvSpPr>
          <p:cNvPr id="3" name="Notes Placeholder 2"/>
          <p:cNvSpPr txBox="1">
            <a:spLocks noGrp="1"/>
          </p:cNvSpPr>
          <p:nvPr>
            <p:ph type="body" sz="quarter" idx="1"/>
          </p:nvPr>
        </p:nvSpPr>
        <p:spPr>
          <a:xfrm>
            <a:off x="740159" y="4402440"/>
            <a:ext cx="6292079" cy="4741200"/>
          </a:xfrm>
        </p:spPr>
        <p:txBody>
          <a:bodyPr>
            <a:spAutoFit/>
          </a:bodyPr>
          <a:lstStyle/>
          <a:p>
            <a:pPr indent="0"/>
            <a:endParaRPr lang="en-US" sz="2770"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txBox="1">
            <a:spLocks noGrp="1"/>
          </p:cNvSpPr>
          <p:nvPr>
            <p:ph type="sldNum" sz="quarter" idx="5"/>
          </p:nvPr>
        </p:nvSpPr>
        <p:spPr>
          <a:ln/>
        </p:spPr>
        <p:txBody>
          <a:bodyPr lIns="0" tIns="0" rIns="0" bIns="0" anchor="b" anchorCtr="0">
            <a:noAutofit/>
          </a:bodyPr>
          <a:lstStyle/>
          <a:p>
            <a:pPr lvl="0"/>
            <a:fld id="{5E75F685-1D34-4494-AA35-353BBB803724}" type="slidenum">
              <a:t>3</a:t>
            </a:fld>
            <a:endParaRPr lang="en-US" dirty="0"/>
          </a:p>
        </p:txBody>
      </p:sp>
      <p:sp>
        <p:nvSpPr>
          <p:cNvPr id="2" name="Slide Image Placeholder 1"/>
          <p:cNvSpPr>
            <a:spLocks noGrp="1" noRot="1" noChangeAspect="1" noResize="1"/>
          </p:cNvSpPr>
          <p:nvPr>
            <p:ph type="sldImg"/>
          </p:nvPr>
        </p:nvSpPr>
        <p:spPr>
          <a:xfrm>
            <a:off x="1728788" y="846138"/>
            <a:ext cx="4314825" cy="3236912"/>
          </a:xfrm>
          <a:solidFill>
            <a:srgbClr val="729FCF"/>
          </a:solidFill>
          <a:ln w="25400">
            <a:solidFill>
              <a:srgbClr val="3465A4"/>
            </a:solidFill>
            <a:prstDash val="solid"/>
          </a:ln>
        </p:spPr>
      </p:sp>
      <p:sp>
        <p:nvSpPr>
          <p:cNvPr id="3" name="Notes Placeholder 2"/>
          <p:cNvSpPr txBox="1">
            <a:spLocks noGrp="1"/>
          </p:cNvSpPr>
          <p:nvPr>
            <p:ph type="body" sz="quarter" idx="1"/>
          </p:nvPr>
        </p:nvSpPr>
        <p:spPr>
          <a:xfrm>
            <a:off x="740159" y="4402440"/>
            <a:ext cx="6292079" cy="4741200"/>
          </a:xfrm>
        </p:spPr>
        <p:txBody>
          <a:bodyPr>
            <a:spAutoFit/>
          </a:bodyPr>
          <a:lstStyle/>
          <a:p>
            <a:pPr indent="0"/>
            <a:endParaRPr lang="en-US" sz="2770"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txBox="1">
            <a:spLocks noGrp="1"/>
          </p:cNvSpPr>
          <p:nvPr>
            <p:ph type="sldNum" sz="quarter" idx="5"/>
          </p:nvPr>
        </p:nvSpPr>
        <p:spPr>
          <a:ln/>
        </p:spPr>
        <p:txBody>
          <a:bodyPr lIns="0" tIns="0" rIns="0" bIns="0" anchor="b" anchorCtr="0">
            <a:noAutofit/>
          </a:bodyPr>
          <a:lstStyle/>
          <a:p>
            <a:pPr lvl="0"/>
            <a:fld id="{48689B35-A8B6-4474-9519-55F5A5BEFC45}" type="slidenum">
              <a:t>4</a:t>
            </a:fld>
            <a:endParaRPr lang="en-US" dirty="0"/>
          </a:p>
        </p:txBody>
      </p:sp>
      <p:sp>
        <p:nvSpPr>
          <p:cNvPr id="2" name="Slide Image Placeholder 1"/>
          <p:cNvSpPr>
            <a:spLocks noGrp="1" noRot="1" noChangeAspect="1" noResize="1"/>
          </p:cNvSpPr>
          <p:nvPr>
            <p:ph type="sldImg"/>
          </p:nvPr>
        </p:nvSpPr>
        <p:spPr>
          <a:xfrm>
            <a:off x="1728788" y="846138"/>
            <a:ext cx="4314825" cy="3236912"/>
          </a:xfrm>
          <a:solidFill>
            <a:srgbClr val="729FCF"/>
          </a:solidFill>
          <a:ln w="25400">
            <a:solidFill>
              <a:srgbClr val="3465A4"/>
            </a:solidFill>
            <a:prstDash val="solid"/>
          </a:ln>
        </p:spPr>
      </p:sp>
      <p:sp>
        <p:nvSpPr>
          <p:cNvPr id="3" name="Notes Placeholder 2"/>
          <p:cNvSpPr txBox="1">
            <a:spLocks noGrp="1"/>
          </p:cNvSpPr>
          <p:nvPr>
            <p:ph type="body" sz="quarter" idx="1"/>
          </p:nvPr>
        </p:nvSpPr>
        <p:spPr>
          <a:xfrm>
            <a:off x="740159" y="4402440"/>
            <a:ext cx="6292079" cy="4741200"/>
          </a:xfrm>
        </p:spPr>
        <p:txBody>
          <a:bodyPr>
            <a:spAutoFit/>
          </a:bodyPr>
          <a:lstStyle/>
          <a:p>
            <a:pPr indent="0"/>
            <a:endParaRPr lang="en-US" sz="2770"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txBox="1">
            <a:spLocks noGrp="1"/>
          </p:cNvSpPr>
          <p:nvPr>
            <p:ph type="sldNum" sz="quarter" idx="5"/>
          </p:nvPr>
        </p:nvSpPr>
        <p:spPr>
          <a:ln/>
        </p:spPr>
        <p:txBody>
          <a:bodyPr lIns="0" tIns="0" rIns="0" bIns="0" anchor="b" anchorCtr="0">
            <a:noAutofit/>
          </a:bodyPr>
          <a:lstStyle/>
          <a:p>
            <a:pPr lvl="0"/>
            <a:fld id="{7DA54A64-2407-440D-A02B-C3181D458278}" type="slidenum">
              <a:t>5</a:t>
            </a:fld>
            <a:endParaRPr lang="en-US" dirty="0"/>
          </a:p>
        </p:txBody>
      </p:sp>
      <p:sp>
        <p:nvSpPr>
          <p:cNvPr id="2" name="Slide Image Placeholder 1"/>
          <p:cNvSpPr>
            <a:spLocks noGrp="1" noRot="1" noChangeAspect="1" noResize="1"/>
          </p:cNvSpPr>
          <p:nvPr>
            <p:ph type="sldImg"/>
          </p:nvPr>
        </p:nvSpPr>
        <p:spPr>
          <a:xfrm>
            <a:off x="1728788" y="846138"/>
            <a:ext cx="4314825" cy="3236912"/>
          </a:xfrm>
          <a:solidFill>
            <a:srgbClr val="729FCF"/>
          </a:solidFill>
          <a:ln w="25400">
            <a:solidFill>
              <a:srgbClr val="3465A4"/>
            </a:solidFill>
            <a:prstDash val="solid"/>
          </a:ln>
        </p:spPr>
      </p:sp>
      <p:sp>
        <p:nvSpPr>
          <p:cNvPr id="3" name="Notes Placeholder 2"/>
          <p:cNvSpPr txBox="1">
            <a:spLocks noGrp="1"/>
          </p:cNvSpPr>
          <p:nvPr>
            <p:ph type="body" sz="quarter" idx="1"/>
          </p:nvPr>
        </p:nvSpPr>
        <p:spPr>
          <a:xfrm>
            <a:off x="740159" y="4402440"/>
            <a:ext cx="6292079" cy="4741200"/>
          </a:xfrm>
        </p:spPr>
        <p:txBody>
          <a:bodyPr>
            <a:spAutoFit/>
          </a:bodyPr>
          <a:lstStyle/>
          <a:p>
            <a:pPr indent="0"/>
            <a:endParaRPr lang="en-US" sz="2770"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txBox="1">
            <a:spLocks noGrp="1"/>
          </p:cNvSpPr>
          <p:nvPr>
            <p:ph type="sldNum" sz="quarter" idx="5"/>
          </p:nvPr>
        </p:nvSpPr>
        <p:spPr>
          <a:ln/>
        </p:spPr>
        <p:txBody>
          <a:bodyPr lIns="0" tIns="0" rIns="0" bIns="0" anchor="b" anchorCtr="0">
            <a:noAutofit/>
          </a:bodyPr>
          <a:lstStyle/>
          <a:p>
            <a:pPr lvl="0"/>
            <a:fld id="{C8BFE10D-22CC-4ADE-9DA5-F3E021240317}" type="slidenum">
              <a:t>6</a:t>
            </a:fld>
            <a:endParaRPr lang="en-US" dirty="0"/>
          </a:p>
        </p:txBody>
      </p:sp>
      <p:sp>
        <p:nvSpPr>
          <p:cNvPr id="2" name="Slide Image Placeholder 1"/>
          <p:cNvSpPr>
            <a:spLocks noGrp="1" noRot="1" noChangeAspect="1" noResize="1"/>
          </p:cNvSpPr>
          <p:nvPr>
            <p:ph type="sldImg"/>
          </p:nvPr>
        </p:nvSpPr>
        <p:spPr>
          <a:xfrm>
            <a:off x="1728788" y="846138"/>
            <a:ext cx="4314825" cy="3236912"/>
          </a:xfrm>
          <a:solidFill>
            <a:srgbClr val="729FCF"/>
          </a:solidFill>
          <a:ln w="25400">
            <a:solidFill>
              <a:srgbClr val="3465A4"/>
            </a:solidFill>
            <a:prstDash val="solid"/>
          </a:ln>
        </p:spPr>
      </p:sp>
      <p:sp>
        <p:nvSpPr>
          <p:cNvPr id="3" name="Notes Placeholder 2"/>
          <p:cNvSpPr txBox="1">
            <a:spLocks noGrp="1"/>
          </p:cNvSpPr>
          <p:nvPr>
            <p:ph type="body" sz="quarter" idx="1"/>
          </p:nvPr>
        </p:nvSpPr>
        <p:spPr>
          <a:xfrm>
            <a:off x="740159" y="4402440"/>
            <a:ext cx="6292079" cy="4741200"/>
          </a:xfrm>
        </p:spPr>
        <p:txBody>
          <a:bodyPr>
            <a:spAutoFit/>
          </a:bodyPr>
          <a:lstStyle/>
          <a:p>
            <a:pPr indent="0"/>
            <a:endParaRPr lang="en-US" sz="2770"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txBox="1">
            <a:spLocks noGrp="1"/>
          </p:cNvSpPr>
          <p:nvPr>
            <p:ph type="sldNum" sz="quarter" idx="5"/>
          </p:nvPr>
        </p:nvSpPr>
        <p:spPr>
          <a:ln/>
        </p:spPr>
        <p:txBody>
          <a:bodyPr lIns="0" tIns="0" rIns="0" bIns="0" anchor="b" anchorCtr="0">
            <a:noAutofit/>
          </a:bodyPr>
          <a:lstStyle/>
          <a:p>
            <a:pPr lvl="0"/>
            <a:fld id="{A65940ED-B7D3-43E1-8DEB-E8D774FE7DBD}" type="slidenum">
              <a:t>7</a:t>
            </a:fld>
            <a:endParaRPr lang="en-US" dirty="0"/>
          </a:p>
        </p:txBody>
      </p:sp>
      <p:sp>
        <p:nvSpPr>
          <p:cNvPr id="2" name="Slide Image Placeholder 1"/>
          <p:cNvSpPr>
            <a:spLocks noGrp="1" noRot="1" noChangeAspect="1" noResize="1"/>
          </p:cNvSpPr>
          <p:nvPr>
            <p:ph type="sldImg"/>
          </p:nvPr>
        </p:nvSpPr>
        <p:spPr>
          <a:xfrm>
            <a:off x="1728788" y="846138"/>
            <a:ext cx="4314825" cy="3236912"/>
          </a:xfrm>
          <a:solidFill>
            <a:srgbClr val="729FCF"/>
          </a:solidFill>
          <a:ln w="25400">
            <a:solidFill>
              <a:srgbClr val="3465A4"/>
            </a:solidFill>
            <a:prstDash val="solid"/>
          </a:ln>
        </p:spPr>
      </p:sp>
      <p:sp>
        <p:nvSpPr>
          <p:cNvPr id="3" name="Notes Placeholder 2"/>
          <p:cNvSpPr txBox="1">
            <a:spLocks noGrp="1"/>
          </p:cNvSpPr>
          <p:nvPr>
            <p:ph type="body" sz="quarter" idx="1"/>
          </p:nvPr>
        </p:nvSpPr>
        <p:spPr>
          <a:xfrm>
            <a:off x="740159" y="4402440"/>
            <a:ext cx="6292079" cy="4741200"/>
          </a:xfrm>
        </p:spPr>
        <p:txBody>
          <a:bodyPr>
            <a:spAutoFit/>
          </a:bodyPr>
          <a:lstStyle/>
          <a:p>
            <a:pPr indent="0"/>
            <a:endParaRPr lang="en-US" sz="2770"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txBox="1">
            <a:spLocks noGrp="1"/>
          </p:cNvSpPr>
          <p:nvPr>
            <p:ph type="sldNum" sz="quarter" idx="5"/>
          </p:nvPr>
        </p:nvSpPr>
        <p:spPr>
          <a:ln/>
        </p:spPr>
        <p:txBody>
          <a:bodyPr lIns="0" tIns="0" rIns="0" bIns="0" anchor="b" anchorCtr="0">
            <a:noAutofit/>
          </a:bodyPr>
          <a:lstStyle/>
          <a:p>
            <a:pPr marL="0" marR="0" lvl="0" indent="0" algn="r" defTabSz="914400" rtl="0" eaLnBrk="1" fontAlgn="auto" latinLnBrk="0" hangingPunct="0">
              <a:lnSpc>
                <a:spcPct val="100000"/>
              </a:lnSpc>
              <a:spcBef>
                <a:spcPts val="0"/>
              </a:spcBef>
              <a:spcAft>
                <a:spcPts val="0"/>
              </a:spcAft>
              <a:buClrTx/>
              <a:buSzTx/>
              <a:buFontTx/>
              <a:buNone/>
              <a:tabLst/>
              <a:defRPr/>
            </a:pPr>
            <a:fld id="{40797E18-1045-4466-971B-F1690EDA8923}" type="slidenum">
              <a:rPr kumimoji="0" lang="en-US" sz="1400" b="0" i="0" u="none" strike="noStrike" kern="1200" cap="none" spc="0" normalizeH="0" baseline="0" noProof="0">
                <a:ln>
                  <a:noFill/>
                </a:ln>
                <a:solidFill>
                  <a:prstClr val="black"/>
                </a:solidFill>
                <a:effectLst/>
                <a:uLnTx/>
                <a:uFillTx/>
                <a:latin typeface="Liberation Serif" pitchFamily="18"/>
                <a:ea typeface="Segoe UI" pitchFamily="2"/>
                <a:cs typeface="Tahoma" pitchFamily="2"/>
              </a:rPr>
              <a:pPr marL="0" marR="0" lvl="0" indent="0" algn="r" defTabSz="914400" rtl="0" eaLnBrk="1" fontAlgn="auto" latinLnBrk="0" hangingPunct="0">
                <a:lnSpc>
                  <a:spcPct val="100000"/>
                </a:lnSpc>
                <a:spcBef>
                  <a:spcPts val="0"/>
                </a:spcBef>
                <a:spcAft>
                  <a:spcPts val="0"/>
                </a:spcAft>
                <a:buClrTx/>
                <a:buSzTx/>
                <a:buFontTx/>
                <a:buNone/>
                <a:tabLst/>
                <a:defRPr/>
              </a:pPr>
              <a:t>8</a:t>
            </a:fld>
            <a:endParaRPr kumimoji="0" lang="en-US" sz="1400" b="0" i="0" u="none" strike="noStrike" kern="1200" cap="none" spc="0" normalizeH="0" baseline="0" noProof="0" dirty="0">
              <a:ln>
                <a:noFill/>
              </a:ln>
              <a:solidFill>
                <a:prstClr val="black"/>
              </a:solidFill>
              <a:effectLst/>
              <a:uLnTx/>
              <a:uFillTx/>
              <a:latin typeface="Liberation Serif" pitchFamily="18"/>
              <a:ea typeface="Segoe UI" pitchFamily="2"/>
              <a:cs typeface="Tahoma" pitchFamily="2"/>
            </a:endParaRPr>
          </a:p>
        </p:txBody>
      </p:sp>
      <p:sp>
        <p:nvSpPr>
          <p:cNvPr id="2" name="Slide Image Placeholder 1"/>
          <p:cNvSpPr>
            <a:spLocks noGrp="1" noRot="1" noChangeAspect="1" noResize="1"/>
          </p:cNvSpPr>
          <p:nvPr>
            <p:ph type="sldImg"/>
          </p:nvPr>
        </p:nvSpPr>
        <p:spPr>
          <a:xfrm>
            <a:off x="1728788" y="846138"/>
            <a:ext cx="4314825" cy="3236912"/>
          </a:xfrm>
          <a:solidFill>
            <a:srgbClr val="729FCF"/>
          </a:solidFill>
          <a:ln w="25400">
            <a:solidFill>
              <a:srgbClr val="3465A4"/>
            </a:solidFill>
            <a:prstDash val="solid"/>
          </a:ln>
        </p:spPr>
      </p:sp>
      <p:sp>
        <p:nvSpPr>
          <p:cNvPr id="3" name="Notes Placeholder 2"/>
          <p:cNvSpPr txBox="1">
            <a:spLocks noGrp="1"/>
          </p:cNvSpPr>
          <p:nvPr>
            <p:ph type="body" sz="quarter" idx="1"/>
          </p:nvPr>
        </p:nvSpPr>
        <p:spPr>
          <a:xfrm>
            <a:off x="740159" y="4402440"/>
            <a:ext cx="6292079" cy="4741200"/>
          </a:xfrm>
        </p:spPr>
        <p:txBody>
          <a:bodyPr>
            <a:spAutoFit/>
          </a:bodyPr>
          <a:lstStyle/>
          <a:p>
            <a:endParaRPr lang="en-US" sz="2770" dirty="0"/>
          </a:p>
        </p:txBody>
      </p:sp>
    </p:spTree>
    <p:extLst>
      <p:ext uri="{BB962C8B-B14F-4D97-AF65-F5344CB8AC3E}">
        <p14:creationId xmlns:p14="http://schemas.microsoft.com/office/powerpoint/2010/main" val="970758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260475" y="1236663"/>
            <a:ext cx="7559675" cy="2632075"/>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260475" y="3970338"/>
            <a:ext cx="7559675" cy="18256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pPr lvl="0"/>
            <a:endParaRPr lang="en-US" dirty="0"/>
          </a:p>
        </p:txBody>
      </p:sp>
      <p:sp>
        <p:nvSpPr>
          <p:cNvPr id="5" name="Footer Placeholder 4"/>
          <p:cNvSpPr>
            <a:spLocks noGrp="1"/>
          </p:cNvSpPr>
          <p:nvPr>
            <p:ph type="ftr" sz="quarter" idx="11"/>
          </p:nvPr>
        </p:nvSpPr>
        <p:spPr/>
        <p:txBody>
          <a:bodyPr/>
          <a:lstStyle/>
          <a:p>
            <a:pPr lvl="0"/>
            <a:endParaRPr lang="en-US" dirty="0"/>
          </a:p>
        </p:txBody>
      </p:sp>
      <p:sp>
        <p:nvSpPr>
          <p:cNvPr id="6" name="Slide Number Placeholder 5"/>
          <p:cNvSpPr>
            <a:spLocks noGrp="1"/>
          </p:cNvSpPr>
          <p:nvPr>
            <p:ph type="sldNum" sz="quarter" idx="12"/>
          </p:nvPr>
        </p:nvSpPr>
        <p:spPr/>
        <p:txBody>
          <a:bodyPr/>
          <a:lstStyle/>
          <a:p>
            <a:pPr lvl="0"/>
            <a:fld id="{1EF538C8-3193-4176-A8F3-81D8D3592394}" type="slidenum">
              <a:t>‹#›</a:t>
            </a:fld>
            <a:endParaRPr lang="en-US" dirty="0"/>
          </a:p>
        </p:txBody>
      </p:sp>
    </p:spTree>
    <p:extLst>
      <p:ext uri="{BB962C8B-B14F-4D97-AF65-F5344CB8AC3E}">
        <p14:creationId xmlns:p14="http://schemas.microsoft.com/office/powerpoint/2010/main" val="16807141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lvl="0"/>
            <a:endParaRPr lang="en-US" dirty="0"/>
          </a:p>
        </p:txBody>
      </p:sp>
      <p:sp>
        <p:nvSpPr>
          <p:cNvPr id="5" name="Footer Placeholder 4"/>
          <p:cNvSpPr>
            <a:spLocks noGrp="1"/>
          </p:cNvSpPr>
          <p:nvPr>
            <p:ph type="ftr" sz="quarter" idx="11"/>
          </p:nvPr>
        </p:nvSpPr>
        <p:spPr/>
        <p:txBody>
          <a:bodyPr/>
          <a:lstStyle/>
          <a:p>
            <a:pPr lvl="0"/>
            <a:endParaRPr lang="en-US" dirty="0"/>
          </a:p>
        </p:txBody>
      </p:sp>
      <p:sp>
        <p:nvSpPr>
          <p:cNvPr id="6" name="Slide Number Placeholder 5"/>
          <p:cNvSpPr>
            <a:spLocks noGrp="1"/>
          </p:cNvSpPr>
          <p:nvPr>
            <p:ph type="sldNum" sz="quarter" idx="12"/>
          </p:nvPr>
        </p:nvSpPr>
        <p:spPr/>
        <p:txBody>
          <a:bodyPr/>
          <a:lstStyle/>
          <a:p>
            <a:pPr lvl="0"/>
            <a:fld id="{D47E9053-EC0E-4F5A-91BF-59EF4DFE2D90}" type="slidenum">
              <a:t>‹#›</a:t>
            </a:fld>
            <a:endParaRPr lang="en-US" dirty="0"/>
          </a:p>
        </p:txBody>
      </p:sp>
    </p:spTree>
    <p:extLst>
      <p:ext uri="{BB962C8B-B14F-4D97-AF65-F5344CB8AC3E}">
        <p14:creationId xmlns:p14="http://schemas.microsoft.com/office/powerpoint/2010/main" val="14508301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08850" y="301625"/>
            <a:ext cx="226695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03238" y="301625"/>
            <a:ext cx="6653212" cy="5851525"/>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lvl="0"/>
            <a:endParaRPr lang="en-US" dirty="0"/>
          </a:p>
        </p:txBody>
      </p:sp>
      <p:sp>
        <p:nvSpPr>
          <p:cNvPr id="5" name="Footer Placeholder 4"/>
          <p:cNvSpPr>
            <a:spLocks noGrp="1"/>
          </p:cNvSpPr>
          <p:nvPr>
            <p:ph type="ftr" sz="quarter" idx="11"/>
          </p:nvPr>
        </p:nvSpPr>
        <p:spPr/>
        <p:txBody>
          <a:bodyPr/>
          <a:lstStyle/>
          <a:p>
            <a:pPr lvl="0"/>
            <a:endParaRPr lang="en-US" dirty="0"/>
          </a:p>
        </p:txBody>
      </p:sp>
      <p:sp>
        <p:nvSpPr>
          <p:cNvPr id="6" name="Slide Number Placeholder 5"/>
          <p:cNvSpPr>
            <a:spLocks noGrp="1"/>
          </p:cNvSpPr>
          <p:nvPr>
            <p:ph type="sldNum" sz="quarter" idx="12"/>
          </p:nvPr>
        </p:nvSpPr>
        <p:spPr/>
        <p:txBody>
          <a:bodyPr/>
          <a:lstStyle/>
          <a:p>
            <a:pPr lvl="0"/>
            <a:fld id="{B1B48983-9000-451E-B6F5-4BDB8396BB53}" type="slidenum">
              <a:t>‹#›</a:t>
            </a:fld>
            <a:endParaRPr lang="en-US" dirty="0"/>
          </a:p>
        </p:txBody>
      </p:sp>
    </p:spTree>
    <p:extLst>
      <p:ext uri="{BB962C8B-B14F-4D97-AF65-F5344CB8AC3E}">
        <p14:creationId xmlns:p14="http://schemas.microsoft.com/office/powerpoint/2010/main" val="10324194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260475" y="1236663"/>
            <a:ext cx="7559675" cy="2632075"/>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260475" y="3970338"/>
            <a:ext cx="7559675" cy="18256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pPr lvl="0"/>
            <a:endParaRPr lang="en-US" dirty="0"/>
          </a:p>
        </p:txBody>
      </p:sp>
      <p:sp>
        <p:nvSpPr>
          <p:cNvPr id="5" name="Footer Placeholder 4"/>
          <p:cNvSpPr>
            <a:spLocks noGrp="1"/>
          </p:cNvSpPr>
          <p:nvPr>
            <p:ph type="ftr" sz="quarter" idx="11"/>
          </p:nvPr>
        </p:nvSpPr>
        <p:spPr/>
        <p:txBody>
          <a:bodyPr/>
          <a:lstStyle/>
          <a:p>
            <a:pPr lvl="0"/>
            <a:endParaRPr lang="en-US" dirty="0"/>
          </a:p>
        </p:txBody>
      </p:sp>
      <p:sp>
        <p:nvSpPr>
          <p:cNvPr id="6" name="Slide Number Placeholder 5"/>
          <p:cNvSpPr>
            <a:spLocks noGrp="1"/>
          </p:cNvSpPr>
          <p:nvPr>
            <p:ph type="sldNum" sz="quarter" idx="12"/>
          </p:nvPr>
        </p:nvSpPr>
        <p:spPr/>
        <p:txBody>
          <a:bodyPr/>
          <a:lstStyle/>
          <a:p>
            <a:pPr lvl="0"/>
            <a:fld id="{E4421774-2624-4F75-B7FF-41619DF1E7A7}" type="slidenum">
              <a:t>‹#›</a:t>
            </a:fld>
            <a:endParaRPr lang="en-US" dirty="0"/>
          </a:p>
        </p:txBody>
      </p:sp>
    </p:spTree>
    <p:extLst>
      <p:ext uri="{BB962C8B-B14F-4D97-AF65-F5344CB8AC3E}">
        <p14:creationId xmlns:p14="http://schemas.microsoft.com/office/powerpoint/2010/main" val="41357360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lvl="0"/>
            <a:endParaRPr lang="en-US" dirty="0"/>
          </a:p>
        </p:txBody>
      </p:sp>
      <p:sp>
        <p:nvSpPr>
          <p:cNvPr id="5" name="Footer Placeholder 4"/>
          <p:cNvSpPr>
            <a:spLocks noGrp="1"/>
          </p:cNvSpPr>
          <p:nvPr>
            <p:ph type="ftr" sz="quarter" idx="11"/>
          </p:nvPr>
        </p:nvSpPr>
        <p:spPr/>
        <p:txBody>
          <a:bodyPr/>
          <a:lstStyle/>
          <a:p>
            <a:pPr lvl="0"/>
            <a:endParaRPr lang="en-US" dirty="0"/>
          </a:p>
        </p:txBody>
      </p:sp>
      <p:sp>
        <p:nvSpPr>
          <p:cNvPr id="6" name="Slide Number Placeholder 5"/>
          <p:cNvSpPr>
            <a:spLocks noGrp="1"/>
          </p:cNvSpPr>
          <p:nvPr>
            <p:ph type="sldNum" sz="quarter" idx="12"/>
          </p:nvPr>
        </p:nvSpPr>
        <p:spPr/>
        <p:txBody>
          <a:bodyPr/>
          <a:lstStyle/>
          <a:p>
            <a:pPr lvl="0"/>
            <a:fld id="{B637EB0D-643B-4C36-869F-C7A13A8AA9E9}" type="slidenum">
              <a:t>‹#›</a:t>
            </a:fld>
            <a:endParaRPr lang="en-US" dirty="0"/>
          </a:p>
        </p:txBody>
      </p:sp>
    </p:spTree>
    <p:extLst>
      <p:ext uri="{BB962C8B-B14F-4D97-AF65-F5344CB8AC3E}">
        <p14:creationId xmlns:p14="http://schemas.microsoft.com/office/powerpoint/2010/main" val="41640513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7388" y="1884363"/>
            <a:ext cx="8694737" cy="31448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687388" y="5059363"/>
            <a:ext cx="8694737" cy="16525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pPr lvl="0"/>
            <a:endParaRPr lang="en-US" dirty="0"/>
          </a:p>
        </p:txBody>
      </p:sp>
      <p:sp>
        <p:nvSpPr>
          <p:cNvPr id="5" name="Footer Placeholder 4"/>
          <p:cNvSpPr>
            <a:spLocks noGrp="1"/>
          </p:cNvSpPr>
          <p:nvPr>
            <p:ph type="ftr" sz="quarter" idx="11"/>
          </p:nvPr>
        </p:nvSpPr>
        <p:spPr/>
        <p:txBody>
          <a:bodyPr/>
          <a:lstStyle/>
          <a:p>
            <a:pPr lvl="0"/>
            <a:endParaRPr lang="en-US" dirty="0"/>
          </a:p>
        </p:txBody>
      </p:sp>
      <p:sp>
        <p:nvSpPr>
          <p:cNvPr id="6" name="Slide Number Placeholder 5"/>
          <p:cNvSpPr>
            <a:spLocks noGrp="1"/>
          </p:cNvSpPr>
          <p:nvPr>
            <p:ph type="sldNum" sz="quarter" idx="12"/>
          </p:nvPr>
        </p:nvSpPr>
        <p:spPr/>
        <p:txBody>
          <a:bodyPr/>
          <a:lstStyle/>
          <a:p>
            <a:pPr lvl="0"/>
            <a:fld id="{6511BCD9-9D33-4DFA-8BA2-992998019178}" type="slidenum">
              <a:t>‹#›</a:t>
            </a:fld>
            <a:endParaRPr lang="en-US" dirty="0"/>
          </a:p>
        </p:txBody>
      </p:sp>
    </p:spTree>
    <p:extLst>
      <p:ext uri="{BB962C8B-B14F-4D97-AF65-F5344CB8AC3E}">
        <p14:creationId xmlns:p14="http://schemas.microsoft.com/office/powerpoint/2010/main" val="14029177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03238" y="1824038"/>
            <a:ext cx="4459287" cy="4384675"/>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14925" y="1824038"/>
            <a:ext cx="4460875" cy="4384675"/>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pPr lvl="0"/>
            <a:endParaRPr lang="en-US" dirty="0"/>
          </a:p>
        </p:txBody>
      </p:sp>
      <p:sp>
        <p:nvSpPr>
          <p:cNvPr id="6" name="Footer Placeholder 5"/>
          <p:cNvSpPr>
            <a:spLocks noGrp="1"/>
          </p:cNvSpPr>
          <p:nvPr>
            <p:ph type="ftr" sz="quarter" idx="11"/>
          </p:nvPr>
        </p:nvSpPr>
        <p:spPr/>
        <p:txBody>
          <a:bodyPr/>
          <a:lstStyle/>
          <a:p>
            <a:pPr lvl="0"/>
            <a:endParaRPr lang="en-US" dirty="0"/>
          </a:p>
        </p:txBody>
      </p:sp>
      <p:sp>
        <p:nvSpPr>
          <p:cNvPr id="7" name="Slide Number Placeholder 6"/>
          <p:cNvSpPr>
            <a:spLocks noGrp="1"/>
          </p:cNvSpPr>
          <p:nvPr>
            <p:ph type="sldNum" sz="quarter" idx="12"/>
          </p:nvPr>
        </p:nvSpPr>
        <p:spPr/>
        <p:txBody>
          <a:bodyPr/>
          <a:lstStyle/>
          <a:p>
            <a:pPr lvl="0"/>
            <a:fld id="{8385456C-AD35-4293-8225-584E096389C1}" type="slidenum">
              <a:t>‹#›</a:t>
            </a:fld>
            <a:endParaRPr lang="en-US" dirty="0"/>
          </a:p>
        </p:txBody>
      </p:sp>
    </p:spTree>
    <p:extLst>
      <p:ext uri="{BB962C8B-B14F-4D97-AF65-F5344CB8AC3E}">
        <p14:creationId xmlns:p14="http://schemas.microsoft.com/office/powerpoint/2010/main" val="20763092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93738" y="403225"/>
            <a:ext cx="8694737" cy="1460500"/>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93738" y="1852613"/>
            <a:ext cx="4265612" cy="9080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93738" y="2760663"/>
            <a:ext cx="4265612" cy="406241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103813" y="1852613"/>
            <a:ext cx="4284662" cy="9080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5103813" y="2760663"/>
            <a:ext cx="4284662" cy="406241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pPr lvl="0"/>
            <a:endParaRPr lang="en-US" dirty="0"/>
          </a:p>
        </p:txBody>
      </p:sp>
      <p:sp>
        <p:nvSpPr>
          <p:cNvPr id="8" name="Footer Placeholder 7"/>
          <p:cNvSpPr>
            <a:spLocks noGrp="1"/>
          </p:cNvSpPr>
          <p:nvPr>
            <p:ph type="ftr" sz="quarter" idx="11"/>
          </p:nvPr>
        </p:nvSpPr>
        <p:spPr/>
        <p:txBody>
          <a:bodyPr/>
          <a:lstStyle/>
          <a:p>
            <a:pPr lvl="0"/>
            <a:endParaRPr lang="en-US" dirty="0"/>
          </a:p>
        </p:txBody>
      </p:sp>
      <p:sp>
        <p:nvSpPr>
          <p:cNvPr id="9" name="Slide Number Placeholder 8"/>
          <p:cNvSpPr>
            <a:spLocks noGrp="1"/>
          </p:cNvSpPr>
          <p:nvPr>
            <p:ph type="sldNum" sz="quarter" idx="12"/>
          </p:nvPr>
        </p:nvSpPr>
        <p:spPr/>
        <p:txBody>
          <a:bodyPr/>
          <a:lstStyle/>
          <a:p>
            <a:pPr lvl="0"/>
            <a:fld id="{7FF1E6CE-C5B7-418B-880E-9B2AFBBB6B92}" type="slidenum">
              <a:t>‹#›</a:t>
            </a:fld>
            <a:endParaRPr lang="en-US" dirty="0"/>
          </a:p>
        </p:txBody>
      </p:sp>
    </p:spTree>
    <p:extLst>
      <p:ext uri="{BB962C8B-B14F-4D97-AF65-F5344CB8AC3E}">
        <p14:creationId xmlns:p14="http://schemas.microsoft.com/office/powerpoint/2010/main" val="362165749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lvl="0"/>
            <a:endParaRPr lang="en-US" dirty="0"/>
          </a:p>
        </p:txBody>
      </p:sp>
      <p:sp>
        <p:nvSpPr>
          <p:cNvPr id="4" name="Footer Placeholder 3"/>
          <p:cNvSpPr>
            <a:spLocks noGrp="1"/>
          </p:cNvSpPr>
          <p:nvPr>
            <p:ph type="ftr" sz="quarter" idx="11"/>
          </p:nvPr>
        </p:nvSpPr>
        <p:spPr/>
        <p:txBody>
          <a:bodyPr/>
          <a:lstStyle/>
          <a:p>
            <a:pPr lvl="0"/>
            <a:endParaRPr lang="en-US" dirty="0"/>
          </a:p>
        </p:txBody>
      </p:sp>
      <p:sp>
        <p:nvSpPr>
          <p:cNvPr id="5" name="Slide Number Placeholder 4"/>
          <p:cNvSpPr>
            <a:spLocks noGrp="1"/>
          </p:cNvSpPr>
          <p:nvPr>
            <p:ph type="sldNum" sz="quarter" idx="12"/>
          </p:nvPr>
        </p:nvSpPr>
        <p:spPr/>
        <p:txBody>
          <a:bodyPr/>
          <a:lstStyle/>
          <a:p>
            <a:pPr lvl="0"/>
            <a:fld id="{1A749FD1-175C-4D1A-B9EA-6C2ADEB46E1B}" type="slidenum">
              <a:t>‹#›</a:t>
            </a:fld>
            <a:endParaRPr lang="en-US" dirty="0"/>
          </a:p>
        </p:txBody>
      </p:sp>
    </p:spTree>
    <p:extLst>
      <p:ext uri="{BB962C8B-B14F-4D97-AF65-F5344CB8AC3E}">
        <p14:creationId xmlns:p14="http://schemas.microsoft.com/office/powerpoint/2010/main" val="3834384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lvl="0"/>
            <a:endParaRPr lang="en-US" dirty="0"/>
          </a:p>
        </p:txBody>
      </p:sp>
      <p:sp>
        <p:nvSpPr>
          <p:cNvPr id="3" name="Footer Placeholder 2"/>
          <p:cNvSpPr>
            <a:spLocks noGrp="1"/>
          </p:cNvSpPr>
          <p:nvPr>
            <p:ph type="ftr" sz="quarter" idx="11"/>
          </p:nvPr>
        </p:nvSpPr>
        <p:spPr/>
        <p:txBody>
          <a:bodyPr/>
          <a:lstStyle/>
          <a:p>
            <a:pPr lvl="0"/>
            <a:endParaRPr lang="en-US" dirty="0"/>
          </a:p>
        </p:txBody>
      </p:sp>
      <p:sp>
        <p:nvSpPr>
          <p:cNvPr id="4" name="Slide Number Placeholder 3"/>
          <p:cNvSpPr>
            <a:spLocks noGrp="1"/>
          </p:cNvSpPr>
          <p:nvPr>
            <p:ph type="sldNum" sz="quarter" idx="12"/>
          </p:nvPr>
        </p:nvSpPr>
        <p:spPr/>
        <p:txBody>
          <a:bodyPr/>
          <a:lstStyle/>
          <a:p>
            <a:pPr lvl="0"/>
            <a:fld id="{3C7040A6-BA8C-477C-9510-961C9162ACFA}" type="slidenum">
              <a:t>‹#›</a:t>
            </a:fld>
            <a:endParaRPr lang="en-US" dirty="0"/>
          </a:p>
        </p:txBody>
      </p:sp>
    </p:spTree>
    <p:extLst>
      <p:ext uri="{BB962C8B-B14F-4D97-AF65-F5344CB8AC3E}">
        <p14:creationId xmlns:p14="http://schemas.microsoft.com/office/powerpoint/2010/main" val="126230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hf sldNum="0"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3738" y="503238"/>
            <a:ext cx="3251200" cy="17653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4286250" y="1089025"/>
            <a:ext cx="5102225" cy="53721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93738" y="2268538"/>
            <a:ext cx="3251200" cy="420052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pPr lvl="0"/>
            <a:endParaRPr lang="en-US" dirty="0"/>
          </a:p>
        </p:txBody>
      </p:sp>
      <p:sp>
        <p:nvSpPr>
          <p:cNvPr id="6" name="Footer Placeholder 5"/>
          <p:cNvSpPr>
            <a:spLocks noGrp="1"/>
          </p:cNvSpPr>
          <p:nvPr>
            <p:ph type="ftr" sz="quarter" idx="11"/>
          </p:nvPr>
        </p:nvSpPr>
        <p:spPr/>
        <p:txBody>
          <a:bodyPr/>
          <a:lstStyle/>
          <a:p>
            <a:pPr lvl="0"/>
            <a:endParaRPr lang="en-US" dirty="0"/>
          </a:p>
        </p:txBody>
      </p:sp>
      <p:sp>
        <p:nvSpPr>
          <p:cNvPr id="7" name="Slide Number Placeholder 6"/>
          <p:cNvSpPr>
            <a:spLocks noGrp="1"/>
          </p:cNvSpPr>
          <p:nvPr>
            <p:ph type="sldNum" sz="quarter" idx="12"/>
          </p:nvPr>
        </p:nvSpPr>
        <p:spPr/>
        <p:txBody>
          <a:bodyPr/>
          <a:lstStyle/>
          <a:p>
            <a:pPr lvl="0"/>
            <a:fld id="{F4CCC2E6-A6EB-4828-852E-3A0AC730A9A5}" type="slidenum">
              <a:t>‹#›</a:t>
            </a:fld>
            <a:endParaRPr lang="en-US" dirty="0"/>
          </a:p>
        </p:txBody>
      </p:sp>
    </p:spTree>
    <p:extLst>
      <p:ext uri="{BB962C8B-B14F-4D97-AF65-F5344CB8AC3E}">
        <p14:creationId xmlns:p14="http://schemas.microsoft.com/office/powerpoint/2010/main" val="18537285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lvl="0"/>
            <a:endParaRPr lang="en-US" dirty="0"/>
          </a:p>
        </p:txBody>
      </p:sp>
      <p:sp>
        <p:nvSpPr>
          <p:cNvPr id="5" name="Footer Placeholder 4"/>
          <p:cNvSpPr>
            <a:spLocks noGrp="1"/>
          </p:cNvSpPr>
          <p:nvPr>
            <p:ph type="ftr" sz="quarter" idx="11"/>
          </p:nvPr>
        </p:nvSpPr>
        <p:spPr/>
        <p:txBody>
          <a:bodyPr/>
          <a:lstStyle/>
          <a:p>
            <a:pPr lvl="0"/>
            <a:endParaRPr lang="en-US" dirty="0"/>
          </a:p>
        </p:txBody>
      </p:sp>
      <p:sp>
        <p:nvSpPr>
          <p:cNvPr id="6" name="Slide Number Placeholder 5"/>
          <p:cNvSpPr>
            <a:spLocks noGrp="1"/>
          </p:cNvSpPr>
          <p:nvPr>
            <p:ph type="sldNum" sz="quarter" idx="12"/>
          </p:nvPr>
        </p:nvSpPr>
        <p:spPr/>
        <p:txBody>
          <a:bodyPr/>
          <a:lstStyle/>
          <a:p>
            <a:pPr lvl="0"/>
            <a:fld id="{7AB358EA-B252-4C69-AB0E-3A72CCB78452}" type="slidenum">
              <a:t>‹#›</a:t>
            </a:fld>
            <a:endParaRPr lang="en-US" dirty="0"/>
          </a:p>
        </p:txBody>
      </p:sp>
    </p:spTree>
    <p:extLst>
      <p:ext uri="{BB962C8B-B14F-4D97-AF65-F5344CB8AC3E}">
        <p14:creationId xmlns:p14="http://schemas.microsoft.com/office/powerpoint/2010/main" val="23316955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3738" y="503238"/>
            <a:ext cx="3251200" cy="17653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4286250" y="1089025"/>
            <a:ext cx="5102225" cy="5372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693738" y="2268538"/>
            <a:ext cx="3251200" cy="420052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pPr lvl="0"/>
            <a:endParaRPr lang="en-US" dirty="0"/>
          </a:p>
        </p:txBody>
      </p:sp>
      <p:sp>
        <p:nvSpPr>
          <p:cNvPr id="6" name="Footer Placeholder 5"/>
          <p:cNvSpPr>
            <a:spLocks noGrp="1"/>
          </p:cNvSpPr>
          <p:nvPr>
            <p:ph type="ftr" sz="quarter" idx="11"/>
          </p:nvPr>
        </p:nvSpPr>
        <p:spPr/>
        <p:txBody>
          <a:bodyPr/>
          <a:lstStyle/>
          <a:p>
            <a:pPr lvl="0"/>
            <a:endParaRPr lang="en-US" dirty="0"/>
          </a:p>
        </p:txBody>
      </p:sp>
      <p:sp>
        <p:nvSpPr>
          <p:cNvPr id="7" name="Slide Number Placeholder 6"/>
          <p:cNvSpPr>
            <a:spLocks noGrp="1"/>
          </p:cNvSpPr>
          <p:nvPr>
            <p:ph type="sldNum" sz="quarter" idx="12"/>
          </p:nvPr>
        </p:nvSpPr>
        <p:spPr/>
        <p:txBody>
          <a:bodyPr/>
          <a:lstStyle/>
          <a:p>
            <a:pPr lvl="0"/>
            <a:fld id="{BFDF649A-2EEF-48B0-9625-23544103F3E2}" type="slidenum">
              <a:t>‹#›</a:t>
            </a:fld>
            <a:endParaRPr lang="en-US" dirty="0"/>
          </a:p>
        </p:txBody>
      </p:sp>
    </p:spTree>
    <p:extLst>
      <p:ext uri="{BB962C8B-B14F-4D97-AF65-F5344CB8AC3E}">
        <p14:creationId xmlns:p14="http://schemas.microsoft.com/office/powerpoint/2010/main" val="30492946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lvl="0"/>
            <a:endParaRPr lang="en-US" dirty="0"/>
          </a:p>
        </p:txBody>
      </p:sp>
      <p:sp>
        <p:nvSpPr>
          <p:cNvPr id="5" name="Footer Placeholder 4"/>
          <p:cNvSpPr>
            <a:spLocks noGrp="1"/>
          </p:cNvSpPr>
          <p:nvPr>
            <p:ph type="ftr" sz="quarter" idx="11"/>
          </p:nvPr>
        </p:nvSpPr>
        <p:spPr/>
        <p:txBody>
          <a:bodyPr/>
          <a:lstStyle/>
          <a:p>
            <a:pPr lvl="0"/>
            <a:endParaRPr lang="en-US" dirty="0"/>
          </a:p>
        </p:txBody>
      </p:sp>
      <p:sp>
        <p:nvSpPr>
          <p:cNvPr id="6" name="Slide Number Placeholder 5"/>
          <p:cNvSpPr>
            <a:spLocks noGrp="1"/>
          </p:cNvSpPr>
          <p:nvPr>
            <p:ph type="sldNum" sz="quarter" idx="12"/>
          </p:nvPr>
        </p:nvSpPr>
        <p:spPr/>
        <p:txBody>
          <a:bodyPr/>
          <a:lstStyle/>
          <a:p>
            <a:pPr lvl="0"/>
            <a:fld id="{C5117545-41C3-4BD6-A7FE-47D456392636}" type="slidenum">
              <a:t>‹#›</a:t>
            </a:fld>
            <a:endParaRPr lang="en-US" dirty="0"/>
          </a:p>
        </p:txBody>
      </p:sp>
    </p:spTree>
    <p:extLst>
      <p:ext uri="{BB962C8B-B14F-4D97-AF65-F5344CB8AC3E}">
        <p14:creationId xmlns:p14="http://schemas.microsoft.com/office/powerpoint/2010/main" val="36033442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08850" y="287338"/>
            <a:ext cx="2266950" cy="59213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03238" y="287338"/>
            <a:ext cx="6653212" cy="5921375"/>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lvl="0"/>
            <a:endParaRPr lang="en-US" dirty="0"/>
          </a:p>
        </p:txBody>
      </p:sp>
      <p:sp>
        <p:nvSpPr>
          <p:cNvPr id="5" name="Footer Placeholder 4"/>
          <p:cNvSpPr>
            <a:spLocks noGrp="1"/>
          </p:cNvSpPr>
          <p:nvPr>
            <p:ph type="ftr" sz="quarter" idx="11"/>
          </p:nvPr>
        </p:nvSpPr>
        <p:spPr/>
        <p:txBody>
          <a:bodyPr/>
          <a:lstStyle/>
          <a:p>
            <a:pPr lvl="0"/>
            <a:endParaRPr lang="en-US" dirty="0"/>
          </a:p>
        </p:txBody>
      </p:sp>
      <p:sp>
        <p:nvSpPr>
          <p:cNvPr id="6" name="Slide Number Placeholder 5"/>
          <p:cNvSpPr>
            <a:spLocks noGrp="1"/>
          </p:cNvSpPr>
          <p:nvPr>
            <p:ph type="sldNum" sz="quarter" idx="12"/>
          </p:nvPr>
        </p:nvSpPr>
        <p:spPr/>
        <p:txBody>
          <a:bodyPr/>
          <a:lstStyle/>
          <a:p>
            <a:pPr lvl="0"/>
            <a:fld id="{6420D45B-6501-4DD7-8516-A2C12EC7B35B}" type="slidenum">
              <a:t>‹#›</a:t>
            </a:fld>
            <a:endParaRPr lang="en-US" dirty="0"/>
          </a:p>
        </p:txBody>
      </p:sp>
    </p:spTree>
    <p:extLst>
      <p:ext uri="{BB962C8B-B14F-4D97-AF65-F5344CB8AC3E}">
        <p14:creationId xmlns:p14="http://schemas.microsoft.com/office/powerpoint/2010/main" val="16465669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260079" y="1237201"/>
            <a:ext cx="7560469" cy="2631887"/>
          </a:xfrm>
        </p:spPr>
        <p:txBody>
          <a:bodyPr anchor="b"/>
          <a:lstStyle>
            <a:lvl1pPr algn="ctr">
              <a:defRPr sz="4961"/>
            </a:lvl1pPr>
          </a:lstStyle>
          <a:p>
            <a:r>
              <a:rPr lang="en-US" smtClean="0"/>
              <a:t>Click to edit Master title style</a:t>
            </a:r>
            <a:endParaRPr lang="en-US"/>
          </a:p>
        </p:txBody>
      </p:sp>
      <p:sp>
        <p:nvSpPr>
          <p:cNvPr id="3" name="Subtitle 2"/>
          <p:cNvSpPr>
            <a:spLocks noGrp="1"/>
          </p:cNvSpPr>
          <p:nvPr>
            <p:ph type="subTitle" idx="1"/>
          </p:nvPr>
        </p:nvSpPr>
        <p:spPr>
          <a:xfrm>
            <a:off x="1260079" y="3970584"/>
            <a:ext cx="7560469" cy="1825171"/>
          </a:xfrm>
        </p:spPr>
        <p:txBody>
          <a:bodyPr/>
          <a:lstStyle>
            <a:lvl1pPr marL="0" indent="0" algn="ctr">
              <a:buNone/>
              <a:defRPr sz="1984"/>
            </a:lvl1pPr>
            <a:lvl2pPr marL="378013" indent="0" algn="ctr">
              <a:buNone/>
              <a:defRPr sz="1654"/>
            </a:lvl2pPr>
            <a:lvl3pPr marL="756026" indent="0" algn="ctr">
              <a:buNone/>
              <a:defRPr sz="1488"/>
            </a:lvl3pPr>
            <a:lvl4pPr marL="1134039" indent="0" algn="ctr">
              <a:buNone/>
              <a:defRPr sz="1323"/>
            </a:lvl4pPr>
            <a:lvl5pPr marL="1512052" indent="0" algn="ctr">
              <a:buNone/>
              <a:defRPr sz="1323"/>
            </a:lvl5pPr>
            <a:lvl6pPr marL="1890065" indent="0" algn="ctr">
              <a:buNone/>
              <a:defRPr sz="1323"/>
            </a:lvl6pPr>
            <a:lvl7pPr marL="2268078" indent="0" algn="ctr">
              <a:buNone/>
              <a:defRPr sz="1323"/>
            </a:lvl7pPr>
            <a:lvl8pPr marL="2646091" indent="0" algn="ctr">
              <a:buNone/>
              <a:defRPr sz="1323"/>
            </a:lvl8pPr>
            <a:lvl9pPr marL="3024104" indent="0" algn="ctr">
              <a:buNone/>
              <a:defRPr sz="1323"/>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92"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92"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60C381-E61F-4D58-9057-6F4E9A012F17}" type="slidenum">
              <a:rPr kumimoji="0" lang="en-US" sz="992"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992"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3682001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92"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92"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CACC556-B320-4CE2-9AEF-052F2B60A5E1}" type="slidenum">
              <a:rPr kumimoji="0" lang="en-US" sz="992"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992"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761059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7794" y="1884670"/>
            <a:ext cx="8694539" cy="3144614"/>
          </a:xfrm>
        </p:spPr>
        <p:txBody>
          <a:bodyPr anchor="b"/>
          <a:lstStyle>
            <a:lvl1pPr>
              <a:defRPr sz="4961"/>
            </a:lvl1pPr>
          </a:lstStyle>
          <a:p>
            <a:r>
              <a:rPr lang="en-US" smtClean="0"/>
              <a:t>Click to edit Master title style</a:t>
            </a:r>
            <a:endParaRPr lang="en-US"/>
          </a:p>
        </p:txBody>
      </p:sp>
      <p:sp>
        <p:nvSpPr>
          <p:cNvPr id="3" name="Text Placeholder 2"/>
          <p:cNvSpPr>
            <a:spLocks noGrp="1"/>
          </p:cNvSpPr>
          <p:nvPr>
            <p:ph type="body" idx="1"/>
          </p:nvPr>
        </p:nvSpPr>
        <p:spPr>
          <a:xfrm>
            <a:off x="687794" y="5059034"/>
            <a:ext cx="8694539" cy="1653678"/>
          </a:xfrm>
        </p:spPr>
        <p:txBody>
          <a:bodyPr/>
          <a:lstStyle>
            <a:lvl1pPr marL="0" indent="0">
              <a:buNone/>
              <a:defRPr sz="1984">
                <a:solidFill>
                  <a:schemeClr val="tx1">
                    <a:tint val="75000"/>
                  </a:schemeClr>
                </a:solidFill>
              </a:defRPr>
            </a:lvl1pPr>
            <a:lvl2pPr marL="378013" indent="0">
              <a:buNone/>
              <a:defRPr sz="1654">
                <a:solidFill>
                  <a:schemeClr val="tx1">
                    <a:tint val="75000"/>
                  </a:schemeClr>
                </a:solidFill>
              </a:defRPr>
            </a:lvl2pPr>
            <a:lvl3pPr marL="756026" indent="0">
              <a:buNone/>
              <a:defRPr sz="1488">
                <a:solidFill>
                  <a:schemeClr val="tx1">
                    <a:tint val="75000"/>
                  </a:schemeClr>
                </a:solidFill>
              </a:defRPr>
            </a:lvl3pPr>
            <a:lvl4pPr marL="1134039" indent="0">
              <a:buNone/>
              <a:defRPr sz="1323">
                <a:solidFill>
                  <a:schemeClr val="tx1">
                    <a:tint val="75000"/>
                  </a:schemeClr>
                </a:solidFill>
              </a:defRPr>
            </a:lvl4pPr>
            <a:lvl5pPr marL="1512052" indent="0">
              <a:buNone/>
              <a:defRPr sz="1323">
                <a:solidFill>
                  <a:schemeClr val="tx1">
                    <a:tint val="75000"/>
                  </a:schemeClr>
                </a:solidFill>
              </a:defRPr>
            </a:lvl5pPr>
            <a:lvl6pPr marL="1890065" indent="0">
              <a:buNone/>
              <a:defRPr sz="1323">
                <a:solidFill>
                  <a:schemeClr val="tx1">
                    <a:tint val="75000"/>
                  </a:schemeClr>
                </a:solidFill>
              </a:defRPr>
            </a:lvl6pPr>
            <a:lvl7pPr marL="2268078" indent="0">
              <a:buNone/>
              <a:defRPr sz="1323">
                <a:solidFill>
                  <a:schemeClr val="tx1">
                    <a:tint val="75000"/>
                  </a:schemeClr>
                </a:solidFill>
              </a:defRPr>
            </a:lvl7pPr>
            <a:lvl8pPr marL="2646091" indent="0">
              <a:buNone/>
              <a:defRPr sz="1323">
                <a:solidFill>
                  <a:schemeClr val="tx1">
                    <a:tint val="75000"/>
                  </a:schemeClr>
                </a:solidFill>
              </a:defRPr>
            </a:lvl8pPr>
            <a:lvl9pPr marL="3024104" indent="0">
              <a:buNone/>
              <a:defRPr sz="1323">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92"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92"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4434ED7-829D-438A-B1B1-44C41D2A9427}" type="slidenum">
              <a:rPr kumimoji="0" lang="en-US" sz="992"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992"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8785332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93044" y="2012414"/>
            <a:ext cx="4284266" cy="4796544"/>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03316" y="2012414"/>
            <a:ext cx="4284266" cy="4796544"/>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92"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6" name="Footer Placeholder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92"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7" name="Slide Number Placeholder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11B372C-539F-4976-8B27-28DA6F3E6AD7}" type="slidenum">
              <a:rPr kumimoji="0" lang="en-US" sz="992"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992"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1707855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94357" y="402483"/>
            <a:ext cx="8694539" cy="1461188"/>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94357" y="1853171"/>
            <a:ext cx="4264576" cy="908210"/>
          </a:xfrm>
        </p:spPr>
        <p:txBody>
          <a:bodyPr anchor="b"/>
          <a:lstStyle>
            <a:lvl1pPr marL="0" indent="0">
              <a:buNone/>
              <a:defRPr sz="1984" b="1"/>
            </a:lvl1pPr>
            <a:lvl2pPr marL="378013" indent="0">
              <a:buNone/>
              <a:defRPr sz="1654" b="1"/>
            </a:lvl2pPr>
            <a:lvl3pPr marL="756026" indent="0">
              <a:buNone/>
              <a:defRPr sz="1488" b="1"/>
            </a:lvl3pPr>
            <a:lvl4pPr marL="1134039" indent="0">
              <a:buNone/>
              <a:defRPr sz="1323" b="1"/>
            </a:lvl4pPr>
            <a:lvl5pPr marL="1512052" indent="0">
              <a:buNone/>
              <a:defRPr sz="1323" b="1"/>
            </a:lvl5pPr>
            <a:lvl6pPr marL="1890065" indent="0">
              <a:buNone/>
              <a:defRPr sz="1323" b="1"/>
            </a:lvl6pPr>
            <a:lvl7pPr marL="2268078" indent="0">
              <a:buNone/>
              <a:defRPr sz="1323" b="1"/>
            </a:lvl7pPr>
            <a:lvl8pPr marL="2646091" indent="0">
              <a:buNone/>
              <a:defRPr sz="1323" b="1"/>
            </a:lvl8pPr>
            <a:lvl9pPr marL="3024104" indent="0">
              <a:buNone/>
              <a:defRPr sz="1323" b="1"/>
            </a:lvl9pPr>
          </a:lstStyle>
          <a:p>
            <a:pPr lvl="0"/>
            <a:r>
              <a:rPr lang="en-US" smtClean="0"/>
              <a:t>Edit Master text styles</a:t>
            </a:r>
          </a:p>
        </p:txBody>
      </p:sp>
      <p:sp>
        <p:nvSpPr>
          <p:cNvPr id="4" name="Content Placeholder 3"/>
          <p:cNvSpPr>
            <a:spLocks noGrp="1"/>
          </p:cNvSpPr>
          <p:nvPr>
            <p:ph sz="half" idx="2"/>
          </p:nvPr>
        </p:nvSpPr>
        <p:spPr>
          <a:xfrm>
            <a:off x="694357" y="2761381"/>
            <a:ext cx="4264576" cy="4061576"/>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103317" y="1853171"/>
            <a:ext cx="4285579" cy="908210"/>
          </a:xfrm>
        </p:spPr>
        <p:txBody>
          <a:bodyPr anchor="b"/>
          <a:lstStyle>
            <a:lvl1pPr marL="0" indent="0">
              <a:buNone/>
              <a:defRPr sz="1984" b="1"/>
            </a:lvl1pPr>
            <a:lvl2pPr marL="378013" indent="0">
              <a:buNone/>
              <a:defRPr sz="1654" b="1"/>
            </a:lvl2pPr>
            <a:lvl3pPr marL="756026" indent="0">
              <a:buNone/>
              <a:defRPr sz="1488" b="1"/>
            </a:lvl3pPr>
            <a:lvl4pPr marL="1134039" indent="0">
              <a:buNone/>
              <a:defRPr sz="1323" b="1"/>
            </a:lvl4pPr>
            <a:lvl5pPr marL="1512052" indent="0">
              <a:buNone/>
              <a:defRPr sz="1323" b="1"/>
            </a:lvl5pPr>
            <a:lvl6pPr marL="1890065" indent="0">
              <a:buNone/>
              <a:defRPr sz="1323" b="1"/>
            </a:lvl6pPr>
            <a:lvl7pPr marL="2268078" indent="0">
              <a:buNone/>
              <a:defRPr sz="1323" b="1"/>
            </a:lvl7pPr>
            <a:lvl8pPr marL="2646091" indent="0">
              <a:buNone/>
              <a:defRPr sz="1323" b="1"/>
            </a:lvl8pPr>
            <a:lvl9pPr marL="3024104" indent="0">
              <a:buNone/>
              <a:defRPr sz="1323" b="1"/>
            </a:lvl9pPr>
          </a:lstStyle>
          <a:p>
            <a:pPr lvl="0"/>
            <a:r>
              <a:rPr lang="en-US" smtClean="0"/>
              <a:t>Edit Master text styles</a:t>
            </a:r>
          </a:p>
        </p:txBody>
      </p:sp>
      <p:sp>
        <p:nvSpPr>
          <p:cNvPr id="6" name="Content Placeholder 5"/>
          <p:cNvSpPr>
            <a:spLocks noGrp="1"/>
          </p:cNvSpPr>
          <p:nvPr>
            <p:ph sz="quarter" idx="4"/>
          </p:nvPr>
        </p:nvSpPr>
        <p:spPr>
          <a:xfrm>
            <a:off x="5103317" y="2761381"/>
            <a:ext cx="4285579" cy="4061576"/>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92"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8" name="Footer Placeholder 7"/>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92"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9" name="Slide Number Placeholder 8"/>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EA930D5-5A19-43DF-B4E6-7CE97CBF3989}" type="slidenum">
              <a:rPr kumimoji="0" lang="en-US" sz="992"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992"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8445102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92"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4" name="Footer Placeholder 3"/>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92"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5" name="Slide Number Placehold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A2A95F9-8DB3-47B5-8702-36BE3C027D07}" type="slidenum">
              <a:rPr kumimoji="0" lang="en-US" sz="992"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992"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7953270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92"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3" name="Footer Placeholder 2"/>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92"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BAC87A6-0285-4DB4-835C-0016239350C1}" type="slidenum">
              <a:rPr kumimoji="0" lang="en-US" sz="992"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992"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1295414"/>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7388" y="1884363"/>
            <a:ext cx="8694737" cy="31448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687388" y="5059363"/>
            <a:ext cx="8694737" cy="16525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pPr lvl="0"/>
            <a:endParaRPr lang="en-US" dirty="0"/>
          </a:p>
        </p:txBody>
      </p:sp>
      <p:sp>
        <p:nvSpPr>
          <p:cNvPr id="5" name="Footer Placeholder 4"/>
          <p:cNvSpPr>
            <a:spLocks noGrp="1"/>
          </p:cNvSpPr>
          <p:nvPr>
            <p:ph type="ftr" sz="quarter" idx="11"/>
          </p:nvPr>
        </p:nvSpPr>
        <p:spPr/>
        <p:txBody>
          <a:bodyPr/>
          <a:lstStyle/>
          <a:p>
            <a:pPr lvl="0"/>
            <a:endParaRPr lang="en-US" dirty="0"/>
          </a:p>
        </p:txBody>
      </p:sp>
      <p:sp>
        <p:nvSpPr>
          <p:cNvPr id="6" name="Slide Number Placeholder 5"/>
          <p:cNvSpPr>
            <a:spLocks noGrp="1"/>
          </p:cNvSpPr>
          <p:nvPr>
            <p:ph type="sldNum" sz="quarter" idx="12"/>
          </p:nvPr>
        </p:nvSpPr>
        <p:spPr/>
        <p:txBody>
          <a:bodyPr/>
          <a:lstStyle/>
          <a:p>
            <a:pPr lvl="0"/>
            <a:fld id="{8F0C5144-3E3C-4884-9B55-BF52B54E2475}" type="slidenum">
              <a:t>‹#›</a:t>
            </a:fld>
            <a:endParaRPr lang="en-US" dirty="0"/>
          </a:p>
        </p:txBody>
      </p:sp>
    </p:spTree>
    <p:extLst>
      <p:ext uri="{BB962C8B-B14F-4D97-AF65-F5344CB8AC3E}">
        <p14:creationId xmlns:p14="http://schemas.microsoft.com/office/powerpoint/2010/main" val="19824195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4356" y="503978"/>
            <a:ext cx="3251264" cy="1763924"/>
          </a:xfrm>
        </p:spPr>
        <p:txBody>
          <a:bodyPr anchor="b"/>
          <a:lstStyle>
            <a:lvl1pPr>
              <a:defRPr sz="2646"/>
            </a:lvl1pPr>
          </a:lstStyle>
          <a:p>
            <a:r>
              <a:rPr lang="en-US" smtClean="0"/>
              <a:t>Click to edit Master title style</a:t>
            </a:r>
            <a:endParaRPr lang="en-US"/>
          </a:p>
        </p:txBody>
      </p:sp>
      <p:sp>
        <p:nvSpPr>
          <p:cNvPr id="3" name="Content Placeholder 2"/>
          <p:cNvSpPr>
            <a:spLocks noGrp="1"/>
          </p:cNvSpPr>
          <p:nvPr>
            <p:ph idx="1"/>
          </p:nvPr>
        </p:nvSpPr>
        <p:spPr>
          <a:xfrm>
            <a:off x="4285579" y="1088458"/>
            <a:ext cx="5103316" cy="5372269"/>
          </a:xfrm>
        </p:spPr>
        <p:txBody>
          <a:bodyPr/>
          <a:lstStyle>
            <a:lvl1pPr>
              <a:defRPr sz="2646"/>
            </a:lvl1pPr>
            <a:lvl2pPr>
              <a:defRPr sz="2315"/>
            </a:lvl2pPr>
            <a:lvl3pPr>
              <a:defRPr sz="1984"/>
            </a:lvl3pPr>
            <a:lvl4pPr>
              <a:defRPr sz="1654"/>
            </a:lvl4pPr>
            <a:lvl5pPr>
              <a:defRPr sz="1654"/>
            </a:lvl5pPr>
            <a:lvl6pPr>
              <a:defRPr sz="1654"/>
            </a:lvl6pPr>
            <a:lvl7pPr>
              <a:defRPr sz="1654"/>
            </a:lvl7pPr>
            <a:lvl8pPr>
              <a:defRPr sz="1654"/>
            </a:lvl8pPr>
            <a:lvl9pPr>
              <a:defRPr sz="1654"/>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94356" y="2267902"/>
            <a:ext cx="3251264" cy="4201570"/>
          </a:xfrm>
        </p:spPr>
        <p:txBody>
          <a:bodyPr/>
          <a:lstStyle>
            <a:lvl1pPr marL="0" indent="0">
              <a:buNone/>
              <a:defRPr sz="1323"/>
            </a:lvl1pPr>
            <a:lvl2pPr marL="378013" indent="0">
              <a:buNone/>
              <a:defRPr sz="1158"/>
            </a:lvl2pPr>
            <a:lvl3pPr marL="756026" indent="0">
              <a:buNone/>
              <a:defRPr sz="992"/>
            </a:lvl3pPr>
            <a:lvl4pPr marL="1134039" indent="0">
              <a:buNone/>
              <a:defRPr sz="827"/>
            </a:lvl4pPr>
            <a:lvl5pPr marL="1512052" indent="0">
              <a:buNone/>
              <a:defRPr sz="827"/>
            </a:lvl5pPr>
            <a:lvl6pPr marL="1890065" indent="0">
              <a:buNone/>
              <a:defRPr sz="827"/>
            </a:lvl6pPr>
            <a:lvl7pPr marL="2268078" indent="0">
              <a:buNone/>
              <a:defRPr sz="827"/>
            </a:lvl7pPr>
            <a:lvl8pPr marL="2646091" indent="0">
              <a:buNone/>
              <a:defRPr sz="827"/>
            </a:lvl8pPr>
            <a:lvl9pPr marL="3024104" indent="0">
              <a:buNone/>
              <a:defRPr sz="827"/>
            </a:lvl9pPr>
          </a:lstStyle>
          <a:p>
            <a:pPr lvl="0"/>
            <a:r>
              <a:rPr lang="en-US" smtClean="0"/>
              <a:t>Edit Master text styles</a:t>
            </a:r>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92"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6" name="Footer Placeholder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92"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7" name="Slide Number Placeholder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8E7308F-D3DF-442A-907A-BCBB07D281DF}" type="slidenum">
              <a:rPr kumimoji="0" lang="en-US" sz="992"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992"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367297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4356" y="503978"/>
            <a:ext cx="3251264" cy="1763924"/>
          </a:xfrm>
        </p:spPr>
        <p:txBody>
          <a:bodyPr anchor="b"/>
          <a:lstStyle>
            <a:lvl1pPr>
              <a:defRPr sz="2646"/>
            </a:lvl1pPr>
          </a:lstStyle>
          <a:p>
            <a:r>
              <a:rPr lang="en-US" smtClean="0"/>
              <a:t>Click to edit Master title style</a:t>
            </a:r>
            <a:endParaRPr lang="en-US"/>
          </a:p>
        </p:txBody>
      </p:sp>
      <p:sp>
        <p:nvSpPr>
          <p:cNvPr id="3" name="Picture Placeholder 2"/>
          <p:cNvSpPr>
            <a:spLocks noGrp="1"/>
          </p:cNvSpPr>
          <p:nvPr>
            <p:ph type="pic" idx="1"/>
          </p:nvPr>
        </p:nvSpPr>
        <p:spPr>
          <a:xfrm>
            <a:off x="4285579" y="1088458"/>
            <a:ext cx="5103316" cy="5372269"/>
          </a:xfrm>
        </p:spPr>
        <p:txBody>
          <a:bodyPr/>
          <a:lstStyle>
            <a:lvl1pPr marL="0" indent="0">
              <a:buNone/>
              <a:defRPr sz="2646"/>
            </a:lvl1pPr>
            <a:lvl2pPr marL="378013" indent="0">
              <a:buNone/>
              <a:defRPr sz="2315"/>
            </a:lvl2pPr>
            <a:lvl3pPr marL="756026" indent="0">
              <a:buNone/>
              <a:defRPr sz="1984"/>
            </a:lvl3pPr>
            <a:lvl4pPr marL="1134039" indent="0">
              <a:buNone/>
              <a:defRPr sz="1654"/>
            </a:lvl4pPr>
            <a:lvl5pPr marL="1512052" indent="0">
              <a:buNone/>
              <a:defRPr sz="1654"/>
            </a:lvl5pPr>
            <a:lvl6pPr marL="1890065" indent="0">
              <a:buNone/>
              <a:defRPr sz="1654"/>
            </a:lvl6pPr>
            <a:lvl7pPr marL="2268078" indent="0">
              <a:buNone/>
              <a:defRPr sz="1654"/>
            </a:lvl7pPr>
            <a:lvl8pPr marL="2646091" indent="0">
              <a:buNone/>
              <a:defRPr sz="1654"/>
            </a:lvl8pPr>
            <a:lvl9pPr marL="3024104" indent="0">
              <a:buNone/>
              <a:defRPr sz="1654"/>
            </a:lvl9pPr>
          </a:lstStyle>
          <a:p>
            <a:endParaRPr lang="en-US" dirty="0"/>
          </a:p>
        </p:txBody>
      </p:sp>
      <p:sp>
        <p:nvSpPr>
          <p:cNvPr id="4" name="Text Placeholder 3"/>
          <p:cNvSpPr>
            <a:spLocks noGrp="1"/>
          </p:cNvSpPr>
          <p:nvPr>
            <p:ph type="body" sz="half" idx="2"/>
          </p:nvPr>
        </p:nvSpPr>
        <p:spPr>
          <a:xfrm>
            <a:off x="694356" y="2267902"/>
            <a:ext cx="3251264" cy="4201570"/>
          </a:xfrm>
        </p:spPr>
        <p:txBody>
          <a:bodyPr/>
          <a:lstStyle>
            <a:lvl1pPr marL="0" indent="0">
              <a:buNone/>
              <a:defRPr sz="1323"/>
            </a:lvl1pPr>
            <a:lvl2pPr marL="378013" indent="0">
              <a:buNone/>
              <a:defRPr sz="1158"/>
            </a:lvl2pPr>
            <a:lvl3pPr marL="756026" indent="0">
              <a:buNone/>
              <a:defRPr sz="992"/>
            </a:lvl3pPr>
            <a:lvl4pPr marL="1134039" indent="0">
              <a:buNone/>
              <a:defRPr sz="827"/>
            </a:lvl4pPr>
            <a:lvl5pPr marL="1512052" indent="0">
              <a:buNone/>
              <a:defRPr sz="827"/>
            </a:lvl5pPr>
            <a:lvl6pPr marL="1890065" indent="0">
              <a:buNone/>
              <a:defRPr sz="827"/>
            </a:lvl6pPr>
            <a:lvl7pPr marL="2268078" indent="0">
              <a:buNone/>
              <a:defRPr sz="827"/>
            </a:lvl7pPr>
            <a:lvl8pPr marL="2646091" indent="0">
              <a:buNone/>
              <a:defRPr sz="827"/>
            </a:lvl8pPr>
            <a:lvl9pPr marL="3024104" indent="0">
              <a:buNone/>
              <a:defRPr sz="827"/>
            </a:lvl9pPr>
          </a:lstStyle>
          <a:p>
            <a:pPr lvl="0"/>
            <a:r>
              <a:rPr lang="en-US" smtClean="0"/>
              <a:t>Edit Master text styles</a:t>
            </a:r>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92"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6" name="Footer Placeholder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92"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7" name="Slide Number Placeholder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C8F13C8-D091-42F7-B5FA-60D8658FE8D5}" type="slidenum">
              <a:rPr kumimoji="0" lang="en-US" sz="992"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992"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4810147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92"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92"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78426BA-F3FC-4F39-A58B-F2238B066F9A}" type="slidenum">
              <a:rPr kumimoji="0" lang="en-US" sz="992"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992"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8580720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213948" y="402487"/>
            <a:ext cx="2173635" cy="64064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93043" y="402487"/>
            <a:ext cx="6394896" cy="6406475"/>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92"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92"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041F492-BEE2-4817-B2E6-DA8FE4780F83}" type="slidenum">
              <a:rPr kumimoji="0" lang="en-US" sz="992"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992"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828608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03238" y="1768475"/>
            <a:ext cx="4459287" cy="4384675"/>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14925" y="1768475"/>
            <a:ext cx="4460875" cy="4384675"/>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pPr lvl="0"/>
            <a:endParaRPr lang="en-US" dirty="0"/>
          </a:p>
        </p:txBody>
      </p:sp>
      <p:sp>
        <p:nvSpPr>
          <p:cNvPr id="6" name="Footer Placeholder 5"/>
          <p:cNvSpPr>
            <a:spLocks noGrp="1"/>
          </p:cNvSpPr>
          <p:nvPr>
            <p:ph type="ftr" sz="quarter" idx="11"/>
          </p:nvPr>
        </p:nvSpPr>
        <p:spPr/>
        <p:txBody>
          <a:bodyPr/>
          <a:lstStyle/>
          <a:p>
            <a:pPr lvl="0"/>
            <a:endParaRPr lang="en-US" dirty="0"/>
          </a:p>
        </p:txBody>
      </p:sp>
      <p:sp>
        <p:nvSpPr>
          <p:cNvPr id="7" name="Slide Number Placeholder 6"/>
          <p:cNvSpPr>
            <a:spLocks noGrp="1"/>
          </p:cNvSpPr>
          <p:nvPr>
            <p:ph type="sldNum" sz="quarter" idx="12"/>
          </p:nvPr>
        </p:nvSpPr>
        <p:spPr/>
        <p:txBody>
          <a:bodyPr/>
          <a:lstStyle/>
          <a:p>
            <a:pPr lvl="0"/>
            <a:fld id="{DB313D30-3705-4568-AEE9-3DD2F792F3DE}" type="slidenum">
              <a:t>‹#›</a:t>
            </a:fld>
            <a:endParaRPr lang="en-US" dirty="0"/>
          </a:p>
        </p:txBody>
      </p:sp>
    </p:spTree>
    <p:extLst>
      <p:ext uri="{BB962C8B-B14F-4D97-AF65-F5344CB8AC3E}">
        <p14:creationId xmlns:p14="http://schemas.microsoft.com/office/powerpoint/2010/main" val="5405276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93738" y="403225"/>
            <a:ext cx="8694737" cy="1460500"/>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93738" y="1852613"/>
            <a:ext cx="4265612" cy="9080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93738" y="2760663"/>
            <a:ext cx="4265612" cy="406241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103813" y="1852613"/>
            <a:ext cx="4284662" cy="9080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5103813" y="2760663"/>
            <a:ext cx="4284662" cy="406241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pPr lvl="0"/>
            <a:endParaRPr lang="en-US" dirty="0"/>
          </a:p>
        </p:txBody>
      </p:sp>
      <p:sp>
        <p:nvSpPr>
          <p:cNvPr id="8" name="Footer Placeholder 7"/>
          <p:cNvSpPr>
            <a:spLocks noGrp="1"/>
          </p:cNvSpPr>
          <p:nvPr>
            <p:ph type="ftr" sz="quarter" idx="11"/>
          </p:nvPr>
        </p:nvSpPr>
        <p:spPr/>
        <p:txBody>
          <a:bodyPr/>
          <a:lstStyle/>
          <a:p>
            <a:pPr lvl="0"/>
            <a:endParaRPr lang="en-US" dirty="0"/>
          </a:p>
        </p:txBody>
      </p:sp>
      <p:sp>
        <p:nvSpPr>
          <p:cNvPr id="9" name="Slide Number Placeholder 8"/>
          <p:cNvSpPr>
            <a:spLocks noGrp="1"/>
          </p:cNvSpPr>
          <p:nvPr>
            <p:ph type="sldNum" sz="quarter" idx="12"/>
          </p:nvPr>
        </p:nvSpPr>
        <p:spPr/>
        <p:txBody>
          <a:bodyPr/>
          <a:lstStyle/>
          <a:p>
            <a:pPr lvl="0"/>
            <a:fld id="{8A224B9C-E46C-4B30-A9C2-9CFFE5853351}" type="slidenum">
              <a:t>‹#›</a:t>
            </a:fld>
            <a:endParaRPr lang="en-US" dirty="0"/>
          </a:p>
        </p:txBody>
      </p:sp>
    </p:spTree>
    <p:extLst>
      <p:ext uri="{BB962C8B-B14F-4D97-AF65-F5344CB8AC3E}">
        <p14:creationId xmlns:p14="http://schemas.microsoft.com/office/powerpoint/2010/main" val="18387536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lvl="0"/>
            <a:endParaRPr lang="en-US" dirty="0"/>
          </a:p>
        </p:txBody>
      </p:sp>
      <p:sp>
        <p:nvSpPr>
          <p:cNvPr id="4" name="Footer Placeholder 3"/>
          <p:cNvSpPr>
            <a:spLocks noGrp="1"/>
          </p:cNvSpPr>
          <p:nvPr>
            <p:ph type="ftr" sz="quarter" idx="11"/>
          </p:nvPr>
        </p:nvSpPr>
        <p:spPr/>
        <p:txBody>
          <a:bodyPr/>
          <a:lstStyle/>
          <a:p>
            <a:pPr lvl="0"/>
            <a:endParaRPr lang="en-US" dirty="0"/>
          </a:p>
        </p:txBody>
      </p:sp>
      <p:sp>
        <p:nvSpPr>
          <p:cNvPr id="5" name="Slide Number Placeholder 4"/>
          <p:cNvSpPr>
            <a:spLocks noGrp="1"/>
          </p:cNvSpPr>
          <p:nvPr>
            <p:ph type="sldNum" sz="quarter" idx="12"/>
          </p:nvPr>
        </p:nvSpPr>
        <p:spPr/>
        <p:txBody>
          <a:bodyPr/>
          <a:lstStyle/>
          <a:p>
            <a:pPr lvl="0"/>
            <a:fld id="{262744CF-16CD-429F-8698-005556317F4C}" type="slidenum">
              <a:t>‹#›</a:t>
            </a:fld>
            <a:endParaRPr lang="en-US" dirty="0"/>
          </a:p>
        </p:txBody>
      </p:sp>
    </p:spTree>
    <p:extLst>
      <p:ext uri="{BB962C8B-B14F-4D97-AF65-F5344CB8AC3E}">
        <p14:creationId xmlns:p14="http://schemas.microsoft.com/office/powerpoint/2010/main" val="14433965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lvl="0"/>
            <a:endParaRPr lang="en-US" dirty="0"/>
          </a:p>
        </p:txBody>
      </p:sp>
      <p:sp>
        <p:nvSpPr>
          <p:cNvPr id="3" name="Footer Placeholder 2"/>
          <p:cNvSpPr>
            <a:spLocks noGrp="1"/>
          </p:cNvSpPr>
          <p:nvPr>
            <p:ph type="ftr" sz="quarter" idx="11"/>
          </p:nvPr>
        </p:nvSpPr>
        <p:spPr/>
        <p:txBody>
          <a:bodyPr/>
          <a:lstStyle/>
          <a:p>
            <a:pPr lvl="0"/>
            <a:endParaRPr lang="en-US" dirty="0"/>
          </a:p>
        </p:txBody>
      </p:sp>
      <p:sp>
        <p:nvSpPr>
          <p:cNvPr id="4" name="Slide Number Placeholder 3"/>
          <p:cNvSpPr>
            <a:spLocks noGrp="1"/>
          </p:cNvSpPr>
          <p:nvPr>
            <p:ph type="sldNum" sz="quarter" idx="12"/>
          </p:nvPr>
        </p:nvSpPr>
        <p:spPr/>
        <p:txBody>
          <a:bodyPr/>
          <a:lstStyle/>
          <a:p>
            <a:pPr lvl="0"/>
            <a:fld id="{93F5F22B-5C66-4ECC-B3ED-034D90193EE9}" type="slidenum">
              <a:t>‹#›</a:t>
            </a:fld>
            <a:endParaRPr lang="en-US" dirty="0"/>
          </a:p>
        </p:txBody>
      </p:sp>
    </p:spTree>
    <p:extLst>
      <p:ext uri="{BB962C8B-B14F-4D97-AF65-F5344CB8AC3E}">
        <p14:creationId xmlns:p14="http://schemas.microsoft.com/office/powerpoint/2010/main" val="18794740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3738" y="503238"/>
            <a:ext cx="3251200" cy="17653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4286250" y="1089025"/>
            <a:ext cx="5102225" cy="53721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93738" y="2268538"/>
            <a:ext cx="3251200" cy="420052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pPr lvl="0"/>
            <a:endParaRPr lang="en-US" dirty="0"/>
          </a:p>
        </p:txBody>
      </p:sp>
      <p:sp>
        <p:nvSpPr>
          <p:cNvPr id="6" name="Footer Placeholder 5"/>
          <p:cNvSpPr>
            <a:spLocks noGrp="1"/>
          </p:cNvSpPr>
          <p:nvPr>
            <p:ph type="ftr" sz="quarter" idx="11"/>
          </p:nvPr>
        </p:nvSpPr>
        <p:spPr/>
        <p:txBody>
          <a:bodyPr/>
          <a:lstStyle/>
          <a:p>
            <a:pPr lvl="0"/>
            <a:endParaRPr lang="en-US" dirty="0"/>
          </a:p>
        </p:txBody>
      </p:sp>
      <p:sp>
        <p:nvSpPr>
          <p:cNvPr id="7" name="Slide Number Placeholder 6"/>
          <p:cNvSpPr>
            <a:spLocks noGrp="1"/>
          </p:cNvSpPr>
          <p:nvPr>
            <p:ph type="sldNum" sz="quarter" idx="12"/>
          </p:nvPr>
        </p:nvSpPr>
        <p:spPr/>
        <p:txBody>
          <a:bodyPr/>
          <a:lstStyle/>
          <a:p>
            <a:pPr lvl="0"/>
            <a:fld id="{07D2E868-FACE-433A-A5E7-FB5A35C8BD48}" type="slidenum">
              <a:t>‹#›</a:t>
            </a:fld>
            <a:endParaRPr lang="en-US" dirty="0"/>
          </a:p>
        </p:txBody>
      </p:sp>
    </p:spTree>
    <p:extLst>
      <p:ext uri="{BB962C8B-B14F-4D97-AF65-F5344CB8AC3E}">
        <p14:creationId xmlns:p14="http://schemas.microsoft.com/office/powerpoint/2010/main" val="22544512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3738" y="503238"/>
            <a:ext cx="3251200" cy="17653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4286250" y="1089025"/>
            <a:ext cx="5102225" cy="5372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693738" y="2268538"/>
            <a:ext cx="3251200" cy="420052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pPr lvl="0"/>
            <a:endParaRPr lang="en-US" dirty="0"/>
          </a:p>
        </p:txBody>
      </p:sp>
      <p:sp>
        <p:nvSpPr>
          <p:cNvPr id="6" name="Footer Placeholder 5"/>
          <p:cNvSpPr>
            <a:spLocks noGrp="1"/>
          </p:cNvSpPr>
          <p:nvPr>
            <p:ph type="ftr" sz="quarter" idx="11"/>
          </p:nvPr>
        </p:nvSpPr>
        <p:spPr/>
        <p:txBody>
          <a:bodyPr/>
          <a:lstStyle/>
          <a:p>
            <a:pPr lvl="0"/>
            <a:endParaRPr lang="en-US" dirty="0"/>
          </a:p>
        </p:txBody>
      </p:sp>
      <p:sp>
        <p:nvSpPr>
          <p:cNvPr id="7" name="Slide Number Placeholder 6"/>
          <p:cNvSpPr>
            <a:spLocks noGrp="1"/>
          </p:cNvSpPr>
          <p:nvPr>
            <p:ph type="sldNum" sz="quarter" idx="12"/>
          </p:nvPr>
        </p:nvSpPr>
        <p:spPr/>
        <p:txBody>
          <a:bodyPr/>
          <a:lstStyle/>
          <a:p>
            <a:pPr lvl="0"/>
            <a:fld id="{E6BE0C55-1C4B-4BC8-9203-EF6C797D11D8}" type="slidenum">
              <a:t>‹#›</a:t>
            </a:fld>
            <a:endParaRPr lang="en-US" dirty="0"/>
          </a:p>
        </p:txBody>
      </p:sp>
    </p:spTree>
    <p:extLst>
      <p:ext uri="{BB962C8B-B14F-4D97-AF65-F5344CB8AC3E}">
        <p14:creationId xmlns:p14="http://schemas.microsoft.com/office/powerpoint/2010/main" val="19844228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Title Placeholder 1"/>
          <p:cNvSpPr txBox="1">
            <a:spLocks noGrp="1"/>
          </p:cNvSpPr>
          <p:nvPr>
            <p:ph type="title"/>
          </p:nvPr>
        </p:nvSpPr>
        <p:spPr>
          <a:xfrm>
            <a:off x="503999" y="301320"/>
            <a:ext cx="9071640" cy="1262160"/>
          </a:xfrm>
          <a:prstGeom prst="rect">
            <a:avLst/>
          </a:prstGeom>
          <a:noFill/>
          <a:ln>
            <a:noFill/>
          </a:ln>
        </p:spPr>
        <p:txBody>
          <a:bodyPr lIns="0" tIns="0" rIns="0" bIns="0" anchor="ctr"/>
          <a:lstStyle/>
          <a:p>
            <a:endParaRPr lang="en-US"/>
          </a:p>
        </p:txBody>
      </p:sp>
      <p:sp>
        <p:nvSpPr>
          <p:cNvPr id="3" name="Text Placeholder 2"/>
          <p:cNvSpPr txBox="1">
            <a:spLocks noGrp="1"/>
          </p:cNvSpPr>
          <p:nvPr>
            <p:ph type="body" idx="1"/>
          </p:nvPr>
        </p:nvSpPr>
        <p:spPr>
          <a:xfrm>
            <a:off x="503999" y="1769040"/>
            <a:ext cx="9071640" cy="4384440"/>
          </a:xfrm>
          <a:prstGeom prst="rect">
            <a:avLst/>
          </a:prstGeom>
          <a:noFill/>
          <a:ln>
            <a:noFill/>
          </a:ln>
        </p:spPr>
        <p:txBody>
          <a:bodyPr lIns="0" tIns="0" rIns="0" bIns="0">
            <a:no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txBox="1">
            <a:spLocks noGrp="1"/>
          </p:cNvSpPr>
          <p:nvPr>
            <p:ph type="dt" sz="half" idx="2"/>
          </p:nvPr>
        </p:nvSpPr>
        <p:spPr>
          <a:xfrm>
            <a:off x="503999" y="6887160"/>
            <a:ext cx="2348280" cy="521280"/>
          </a:xfrm>
          <a:prstGeom prst="rect">
            <a:avLst/>
          </a:prstGeom>
          <a:noFill/>
          <a:ln>
            <a:noFill/>
          </a:ln>
        </p:spPr>
        <p:txBody>
          <a:bodyPr lIns="0" tIns="0" rIns="0" bIns="0" anchorCtr="0">
            <a:noAutofit/>
          </a:bodyPr>
          <a:lstStyle>
            <a:lvl1pPr lvl="0" rtl="0" hangingPunct="0">
              <a:buNone/>
              <a:tabLst/>
              <a:defRPr lang="en-US" sz="1400" kern="1200">
                <a:latin typeface="Liberation Serif" pitchFamily="18"/>
                <a:ea typeface="Segoe UI" pitchFamily="2"/>
                <a:cs typeface="Tahoma" pitchFamily="2"/>
              </a:defRPr>
            </a:lvl1pPr>
          </a:lstStyle>
          <a:p>
            <a:pPr lvl="0"/>
            <a:endParaRPr lang="en-US" dirty="0"/>
          </a:p>
        </p:txBody>
      </p:sp>
      <p:sp>
        <p:nvSpPr>
          <p:cNvPr id="5" name="Footer Placeholder 4"/>
          <p:cNvSpPr txBox="1">
            <a:spLocks noGrp="1"/>
          </p:cNvSpPr>
          <p:nvPr>
            <p:ph type="ftr" sz="quarter" idx="3"/>
          </p:nvPr>
        </p:nvSpPr>
        <p:spPr>
          <a:xfrm>
            <a:off x="3447360" y="6887160"/>
            <a:ext cx="3195000" cy="521280"/>
          </a:xfrm>
          <a:prstGeom prst="rect">
            <a:avLst/>
          </a:prstGeom>
          <a:noFill/>
          <a:ln>
            <a:noFill/>
          </a:ln>
        </p:spPr>
        <p:txBody>
          <a:bodyPr lIns="0" tIns="0" rIns="0" bIns="0" anchorCtr="0">
            <a:noAutofit/>
          </a:bodyPr>
          <a:lstStyle>
            <a:lvl1pPr lvl="0" algn="ctr" rtl="0" hangingPunct="0">
              <a:buNone/>
              <a:tabLst/>
              <a:defRPr lang="en-US" sz="1400" kern="1200">
                <a:latin typeface="Liberation Serif" pitchFamily="18"/>
                <a:ea typeface="Segoe UI" pitchFamily="2"/>
                <a:cs typeface="Tahoma" pitchFamily="2"/>
              </a:defRPr>
            </a:lvl1pPr>
          </a:lstStyle>
          <a:p>
            <a:pPr lvl="0"/>
            <a:endParaRPr lang="en-US" dirty="0"/>
          </a:p>
        </p:txBody>
      </p:sp>
      <p:sp>
        <p:nvSpPr>
          <p:cNvPr id="6" name="Slide Number Placeholder 5"/>
          <p:cNvSpPr txBox="1">
            <a:spLocks noGrp="1"/>
          </p:cNvSpPr>
          <p:nvPr>
            <p:ph type="sldNum" sz="quarter" idx="4"/>
          </p:nvPr>
        </p:nvSpPr>
        <p:spPr>
          <a:xfrm>
            <a:off x="7227360" y="6887160"/>
            <a:ext cx="2348280" cy="521280"/>
          </a:xfrm>
          <a:prstGeom prst="rect">
            <a:avLst/>
          </a:prstGeom>
          <a:noFill/>
          <a:ln>
            <a:noFill/>
          </a:ln>
        </p:spPr>
        <p:txBody>
          <a:bodyPr lIns="0" tIns="0" rIns="0" bIns="0" anchorCtr="0">
            <a:noAutofit/>
          </a:bodyPr>
          <a:lstStyle>
            <a:lvl1pPr lvl="0" algn="r" rtl="0" hangingPunct="0">
              <a:buNone/>
              <a:tabLst/>
              <a:defRPr lang="en-US" sz="1400" kern="1200">
                <a:latin typeface="Liberation Serif" pitchFamily="18"/>
                <a:ea typeface="Segoe UI" pitchFamily="2"/>
                <a:cs typeface="Tahoma" pitchFamily="2"/>
              </a:defRPr>
            </a:lvl1pPr>
          </a:lstStyle>
          <a:p>
            <a:pPr lvl="0"/>
            <a:fld id="{3A426F31-11EE-4FBF-90DD-78EA39A8579F}" type="slidenum">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2000"/>
    </mc:Choice>
    <mc:Fallback xmlns="">
      <p:transition spd="slow"/>
    </mc:Fallback>
  </mc:AlternateContent>
  <p:txStyles>
    <p:titleStyle>
      <a:lvl1pPr algn="ctr" rtl="0" hangingPunct="0">
        <a:tabLst/>
        <a:defRPr lang="en-US" sz="4400" b="0" i="0" u="none" strike="noStrike" kern="1200" cap="none">
          <a:ln>
            <a:noFill/>
          </a:ln>
          <a:latin typeface="Liberation Sans" pitchFamily="18"/>
          <a:ea typeface="Microsoft YaHei" pitchFamily="2"/>
          <a:cs typeface="Mangal" pitchFamily="2"/>
        </a:defRPr>
      </a:lvl1pPr>
    </p:titleStyle>
    <p:bodyStyle>
      <a:lvl1pPr rtl="0" hangingPunct="0">
        <a:spcBef>
          <a:spcPts val="0"/>
        </a:spcBef>
        <a:spcAft>
          <a:spcPts val="1417"/>
        </a:spcAft>
        <a:tabLst/>
        <a:defRPr lang="en-US" sz="3200" b="0" i="0" u="none" strike="noStrike" kern="1200" cap="none">
          <a:ln>
            <a:noFill/>
          </a:ln>
          <a:latin typeface="Liberation Sans" pitchFamily="18"/>
          <a:ea typeface="Microsoft YaHei" pitchFamily="2"/>
          <a:cs typeface="Mangal" pitchFamily="2"/>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Title Placeholder 1"/>
          <p:cNvSpPr txBox="1">
            <a:spLocks noGrp="1"/>
          </p:cNvSpPr>
          <p:nvPr>
            <p:ph type="title"/>
          </p:nvPr>
        </p:nvSpPr>
        <p:spPr>
          <a:xfrm>
            <a:off x="503999" y="288000"/>
            <a:ext cx="9072000" cy="1248120"/>
          </a:xfrm>
          <a:prstGeom prst="rect">
            <a:avLst/>
          </a:prstGeom>
          <a:noFill/>
          <a:ln>
            <a:noFill/>
          </a:ln>
        </p:spPr>
        <p:txBody>
          <a:bodyPr lIns="0" tIns="0" rIns="0" bIns="0" anchor="ctr"/>
          <a:lstStyle/>
          <a:p>
            <a:endParaRPr lang="en-US"/>
          </a:p>
        </p:txBody>
      </p:sp>
      <p:sp>
        <p:nvSpPr>
          <p:cNvPr id="3" name="Text Placeholder 2"/>
          <p:cNvSpPr txBox="1">
            <a:spLocks noGrp="1"/>
          </p:cNvSpPr>
          <p:nvPr>
            <p:ph type="body" idx="1"/>
          </p:nvPr>
        </p:nvSpPr>
        <p:spPr>
          <a:xfrm>
            <a:off x="503999" y="1823760"/>
            <a:ext cx="9072000" cy="4384440"/>
          </a:xfrm>
          <a:prstGeom prst="rect">
            <a:avLst/>
          </a:prstGeom>
          <a:noFill/>
          <a:ln>
            <a:noFill/>
          </a:ln>
        </p:spPr>
        <p:txBody>
          <a:bodyPr lIns="0" tIns="0" rIns="0" bIns="0">
            <a:no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txBox="1">
            <a:spLocks noGrp="1"/>
          </p:cNvSpPr>
          <p:nvPr>
            <p:ph type="dt" sz="half" idx="2"/>
          </p:nvPr>
        </p:nvSpPr>
        <p:spPr>
          <a:xfrm>
            <a:off x="503999" y="6886440"/>
            <a:ext cx="2348280" cy="520919"/>
          </a:xfrm>
          <a:prstGeom prst="rect">
            <a:avLst/>
          </a:prstGeom>
          <a:noFill/>
          <a:ln>
            <a:noFill/>
          </a:ln>
        </p:spPr>
        <p:txBody>
          <a:bodyPr lIns="0" tIns="0" rIns="0" bIns="0" anchorCtr="0">
            <a:noAutofit/>
          </a:bodyPr>
          <a:lstStyle>
            <a:lvl1pPr lvl="0" rtl="0" hangingPunct="0">
              <a:buNone/>
              <a:tabLst/>
              <a:defRPr lang="en-US" sz="1400" kern="1200">
                <a:latin typeface="Liberation Serif" pitchFamily="18"/>
                <a:ea typeface="Segoe UI" pitchFamily="2"/>
                <a:cs typeface="Tahoma" pitchFamily="2"/>
              </a:defRPr>
            </a:lvl1pPr>
          </a:lstStyle>
          <a:p>
            <a:pPr lvl="0"/>
            <a:endParaRPr lang="en-US" dirty="0"/>
          </a:p>
        </p:txBody>
      </p:sp>
      <p:sp>
        <p:nvSpPr>
          <p:cNvPr id="5" name="Footer Placeholder 4"/>
          <p:cNvSpPr txBox="1">
            <a:spLocks noGrp="1"/>
          </p:cNvSpPr>
          <p:nvPr>
            <p:ph type="ftr" sz="quarter" idx="3"/>
          </p:nvPr>
        </p:nvSpPr>
        <p:spPr>
          <a:xfrm>
            <a:off x="3447000" y="6886440"/>
            <a:ext cx="3195000" cy="520919"/>
          </a:xfrm>
          <a:prstGeom prst="rect">
            <a:avLst/>
          </a:prstGeom>
          <a:noFill/>
          <a:ln>
            <a:noFill/>
          </a:ln>
        </p:spPr>
        <p:txBody>
          <a:bodyPr lIns="0" tIns="0" rIns="0" bIns="0" anchorCtr="0">
            <a:noAutofit/>
          </a:bodyPr>
          <a:lstStyle>
            <a:lvl1pPr lvl="0" algn="ctr" rtl="0" hangingPunct="0">
              <a:buNone/>
              <a:tabLst/>
              <a:defRPr lang="en-US" sz="1400" kern="1200">
                <a:latin typeface="Liberation Serif" pitchFamily="18"/>
                <a:ea typeface="Segoe UI" pitchFamily="2"/>
                <a:cs typeface="Tahoma" pitchFamily="2"/>
              </a:defRPr>
            </a:lvl1pPr>
          </a:lstStyle>
          <a:p>
            <a:pPr lvl="0"/>
            <a:endParaRPr lang="en-US" dirty="0"/>
          </a:p>
        </p:txBody>
      </p:sp>
      <p:sp>
        <p:nvSpPr>
          <p:cNvPr id="6" name="Slide Number Placeholder 5"/>
          <p:cNvSpPr txBox="1">
            <a:spLocks noGrp="1"/>
          </p:cNvSpPr>
          <p:nvPr>
            <p:ph type="sldNum" sz="quarter" idx="4"/>
          </p:nvPr>
        </p:nvSpPr>
        <p:spPr>
          <a:xfrm>
            <a:off x="7227000" y="6886440"/>
            <a:ext cx="2348280" cy="520919"/>
          </a:xfrm>
          <a:prstGeom prst="rect">
            <a:avLst/>
          </a:prstGeom>
          <a:noFill/>
          <a:ln>
            <a:noFill/>
          </a:ln>
        </p:spPr>
        <p:txBody>
          <a:bodyPr lIns="0" tIns="0" rIns="0" bIns="0" anchorCtr="0">
            <a:noAutofit/>
          </a:bodyPr>
          <a:lstStyle>
            <a:lvl1pPr lvl="0" algn="r" rtl="0" hangingPunct="0">
              <a:buNone/>
              <a:tabLst/>
              <a:defRPr lang="en-US" sz="1400" kern="1200">
                <a:latin typeface="Liberation Serif" pitchFamily="18"/>
                <a:ea typeface="Segoe UI" pitchFamily="2"/>
                <a:cs typeface="Tahoma" pitchFamily="2"/>
              </a:defRPr>
            </a:lvl1pPr>
          </a:lstStyle>
          <a:p>
            <a:pPr lvl="0"/>
            <a:fld id="{3B88685A-F674-47AF-A644-3DFA689111CD}" type="slidenum">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slow" p14:dur="2000"/>
    </mc:Choice>
    <mc:Fallback xmlns="">
      <p:transition spd="slow"/>
    </mc:Fallback>
  </mc:AlternateContent>
  <p:txStyles>
    <p:titleStyle>
      <a:lvl1pPr algn="ctr" rtl="0" hangingPunct="0">
        <a:tabLst/>
        <a:defRPr lang="en-US" sz="4480" b="0" i="0" u="none" strike="noStrike" kern="1200">
          <a:ln>
            <a:noFill/>
          </a:ln>
          <a:solidFill>
            <a:srgbClr val="FFFFFF"/>
          </a:solidFill>
          <a:latin typeface="Liberation Sans" pitchFamily="18"/>
        </a:defRPr>
      </a:lvl1pPr>
    </p:titleStyle>
    <p:bodyStyle>
      <a:lvl1pPr marL="0" marR="0" indent="0" rtl="0" hangingPunct="0">
        <a:spcBef>
          <a:spcPts val="0"/>
        </a:spcBef>
        <a:spcAft>
          <a:spcPts val="1528"/>
        </a:spcAft>
        <a:tabLst/>
        <a:defRPr lang="en-US" sz="3470" b="0" i="0" u="none" strike="noStrike" kern="1200">
          <a:ln>
            <a:noFill/>
          </a:ln>
          <a:latin typeface="Liberation Sans" pitchFamily="18"/>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93043" y="402483"/>
            <a:ext cx="8694539" cy="1461188"/>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93043" y="2012414"/>
            <a:ext cx="8694539" cy="4796544"/>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93043" y="7006703"/>
            <a:ext cx="2268141" cy="402483"/>
          </a:xfrm>
          <a:prstGeom prst="rect">
            <a:avLst/>
          </a:prstGeom>
        </p:spPr>
        <p:txBody>
          <a:bodyPr vert="horz" lIns="91440" tIns="45720" rIns="91440" bIns="45720" rtlCol="0" anchor="ctr"/>
          <a:lstStyle>
            <a:lvl1pPr algn="l">
              <a:defRPr sz="992">
                <a:solidFill>
                  <a:schemeClr val="tx1">
                    <a:tint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92"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3"/>
          </p:nvPr>
        </p:nvSpPr>
        <p:spPr>
          <a:xfrm>
            <a:off x="3339208" y="7006703"/>
            <a:ext cx="3402211" cy="402483"/>
          </a:xfrm>
          <a:prstGeom prst="rect">
            <a:avLst/>
          </a:prstGeom>
        </p:spPr>
        <p:txBody>
          <a:bodyPr vert="horz" lIns="91440" tIns="45720" rIns="91440" bIns="45720" rtlCol="0" anchor="ctr"/>
          <a:lstStyle>
            <a:lvl1pPr algn="ctr">
              <a:defRPr sz="992">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92"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4"/>
          </p:nvPr>
        </p:nvSpPr>
        <p:spPr>
          <a:xfrm>
            <a:off x="7119442" y="7006703"/>
            <a:ext cx="2268141" cy="402483"/>
          </a:xfrm>
          <a:prstGeom prst="rect">
            <a:avLst/>
          </a:prstGeom>
        </p:spPr>
        <p:txBody>
          <a:bodyPr vert="horz" lIns="91440" tIns="45720" rIns="91440" bIns="45720" rtlCol="0" anchor="ctr"/>
          <a:lstStyle>
            <a:lvl1pPr algn="r">
              <a:defRPr sz="992">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C47D745C-BD73-4DD1-A7F8-9574F0859EC5}" type="slidenum">
              <a:rPr kumimoji="0" lang="en-US" sz="992"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992"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8546983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756026" rtl="0" eaLnBrk="1" latinLnBrk="0" hangingPunct="1">
        <a:lnSpc>
          <a:spcPct val="90000"/>
        </a:lnSpc>
        <a:spcBef>
          <a:spcPct val="0"/>
        </a:spcBef>
        <a:buNone/>
        <a:defRPr sz="3638" kern="1200">
          <a:solidFill>
            <a:schemeClr val="tx1"/>
          </a:solidFill>
          <a:latin typeface="+mj-lt"/>
          <a:ea typeface="+mj-ea"/>
          <a:cs typeface="+mj-cs"/>
        </a:defRPr>
      </a:lvl1pPr>
    </p:titleStyle>
    <p:bodyStyle>
      <a:lvl1pPr marL="189006" indent="-189006" algn="l" defTabSz="756026" rtl="0" eaLnBrk="1" latinLnBrk="0" hangingPunct="1">
        <a:lnSpc>
          <a:spcPct val="90000"/>
        </a:lnSpc>
        <a:spcBef>
          <a:spcPts val="827"/>
        </a:spcBef>
        <a:buFont typeface="Arial" panose="020B0604020202020204" pitchFamily="34" charset="0"/>
        <a:buChar char="•"/>
        <a:defRPr sz="2315" kern="1200">
          <a:solidFill>
            <a:schemeClr val="tx1"/>
          </a:solidFill>
          <a:latin typeface="+mn-lt"/>
          <a:ea typeface="+mn-ea"/>
          <a:cs typeface="+mn-cs"/>
        </a:defRPr>
      </a:lvl1pPr>
      <a:lvl2pPr marL="567019" indent="-189006" algn="l" defTabSz="756026" rtl="0" eaLnBrk="1" latinLnBrk="0" hangingPunct="1">
        <a:lnSpc>
          <a:spcPct val="90000"/>
        </a:lnSpc>
        <a:spcBef>
          <a:spcPts val="413"/>
        </a:spcBef>
        <a:buFont typeface="Arial" panose="020B0604020202020204" pitchFamily="34" charset="0"/>
        <a:buChar char="•"/>
        <a:defRPr sz="1984" kern="1200">
          <a:solidFill>
            <a:schemeClr val="tx1"/>
          </a:solidFill>
          <a:latin typeface="+mn-lt"/>
          <a:ea typeface="+mn-ea"/>
          <a:cs typeface="+mn-cs"/>
        </a:defRPr>
      </a:lvl2pPr>
      <a:lvl3pPr marL="945032" indent="-189006" algn="l" defTabSz="756026" rtl="0" eaLnBrk="1" latinLnBrk="0" hangingPunct="1">
        <a:lnSpc>
          <a:spcPct val="90000"/>
        </a:lnSpc>
        <a:spcBef>
          <a:spcPts val="413"/>
        </a:spcBef>
        <a:buFont typeface="Arial" panose="020B0604020202020204" pitchFamily="34" charset="0"/>
        <a:buChar char="•"/>
        <a:defRPr sz="1654" kern="1200">
          <a:solidFill>
            <a:schemeClr val="tx1"/>
          </a:solidFill>
          <a:latin typeface="+mn-lt"/>
          <a:ea typeface="+mn-ea"/>
          <a:cs typeface="+mn-cs"/>
        </a:defRPr>
      </a:lvl3pPr>
      <a:lvl4pPr marL="1323045" indent="-189006" algn="l" defTabSz="756026"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4pPr>
      <a:lvl5pPr marL="1701058" indent="-189006" algn="l" defTabSz="756026"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5pPr>
      <a:lvl6pPr marL="2079071" indent="-189006" algn="l" defTabSz="756026"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6pPr>
      <a:lvl7pPr marL="2457084" indent="-189006" algn="l" defTabSz="756026"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7pPr>
      <a:lvl8pPr marL="2835097" indent="-189006" algn="l" defTabSz="756026"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8pPr>
      <a:lvl9pPr marL="3213110" indent="-189006" algn="l" defTabSz="756026"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9pPr>
    </p:bodyStyle>
    <p:otherStyle>
      <a:defPPr>
        <a:defRPr lang="en-US"/>
      </a:defPPr>
      <a:lvl1pPr marL="0" algn="l" defTabSz="756026" rtl="0" eaLnBrk="1" latinLnBrk="0" hangingPunct="1">
        <a:defRPr sz="1488" kern="1200">
          <a:solidFill>
            <a:schemeClr val="tx1"/>
          </a:solidFill>
          <a:latin typeface="+mn-lt"/>
          <a:ea typeface="+mn-ea"/>
          <a:cs typeface="+mn-cs"/>
        </a:defRPr>
      </a:lvl1pPr>
      <a:lvl2pPr marL="378013" algn="l" defTabSz="756026" rtl="0" eaLnBrk="1" latinLnBrk="0" hangingPunct="1">
        <a:defRPr sz="1488" kern="1200">
          <a:solidFill>
            <a:schemeClr val="tx1"/>
          </a:solidFill>
          <a:latin typeface="+mn-lt"/>
          <a:ea typeface="+mn-ea"/>
          <a:cs typeface="+mn-cs"/>
        </a:defRPr>
      </a:lvl2pPr>
      <a:lvl3pPr marL="756026" algn="l" defTabSz="756026" rtl="0" eaLnBrk="1" latinLnBrk="0" hangingPunct="1">
        <a:defRPr sz="1488" kern="1200">
          <a:solidFill>
            <a:schemeClr val="tx1"/>
          </a:solidFill>
          <a:latin typeface="+mn-lt"/>
          <a:ea typeface="+mn-ea"/>
          <a:cs typeface="+mn-cs"/>
        </a:defRPr>
      </a:lvl3pPr>
      <a:lvl4pPr marL="1134039" algn="l" defTabSz="756026" rtl="0" eaLnBrk="1" latinLnBrk="0" hangingPunct="1">
        <a:defRPr sz="1488" kern="1200">
          <a:solidFill>
            <a:schemeClr val="tx1"/>
          </a:solidFill>
          <a:latin typeface="+mn-lt"/>
          <a:ea typeface="+mn-ea"/>
          <a:cs typeface="+mn-cs"/>
        </a:defRPr>
      </a:lvl4pPr>
      <a:lvl5pPr marL="1512052" algn="l" defTabSz="756026" rtl="0" eaLnBrk="1" latinLnBrk="0" hangingPunct="1">
        <a:defRPr sz="1488" kern="1200">
          <a:solidFill>
            <a:schemeClr val="tx1"/>
          </a:solidFill>
          <a:latin typeface="+mn-lt"/>
          <a:ea typeface="+mn-ea"/>
          <a:cs typeface="+mn-cs"/>
        </a:defRPr>
      </a:lvl5pPr>
      <a:lvl6pPr marL="1890065" algn="l" defTabSz="756026" rtl="0" eaLnBrk="1" latinLnBrk="0" hangingPunct="1">
        <a:defRPr sz="1488" kern="1200">
          <a:solidFill>
            <a:schemeClr val="tx1"/>
          </a:solidFill>
          <a:latin typeface="+mn-lt"/>
          <a:ea typeface="+mn-ea"/>
          <a:cs typeface="+mn-cs"/>
        </a:defRPr>
      </a:lvl6pPr>
      <a:lvl7pPr marL="2268078" algn="l" defTabSz="756026" rtl="0" eaLnBrk="1" latinLnBrk="0" hangingPunct="1">
        <a:defRPr sz="1488" kern="1200">
          <a:solidFill>
            <a:schemeClr val="tx1"/>
          </a:solidFill>
          <a:latin typeface="+mn-lt"/>
          <a:ea typeface="+mn-ea"/>
          <a:cs typeface="+mn-cs"/>
        </a:defRPr>
      </a:lvl7pPr>
      <a:lvl8pPr marL="2646091" algn="l" defTabSz="756026" rtl="0" eaLnBrk="1" latinLnBrk="0" hangingPunct="1">
        <a:defRPr sz="1488" kern="1200">
          <a:solidFill>
            <a:schemeClr val="tx1"/>
          </a:solidFill>
          <a:latin typeface="+mn-lt"/>
          <a:ea typeface="+mn-ea"/>
          <a:cs typeface="+mn-cs"/>
        </a:defRPr>
      </a:lvl8pPr>
      <a:lvl9pPr marL="3024104" algn="l" defTabSz="756026" rtl="0" eaLnBrk="1" latinLnBrk="0" hangingPunct="1">
        <a:defRPr sz="14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8.xml"/><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name="page1">
    <p:bg>
      <p:bgPr>
        <a:solidFill>
          <a:schemeClr val="accent4"/>
        </a:solidFill>
        <a:effectLst/>
      </p:bgPr>
    </p:bg>
    <p:spTree>
      <p:nvGrpSpPr>
        <p:cNvPr id="1" name=""/>
        <p:cNvGrpSpPr/>
        <p:nvPr/>
      </p:nvGrpSpPr>
      <p:grpSpPr>
        <a:xfrm>
          <a:off x="0" y="0"/>
          <a:ext cx="0" cy="0"/>
          <a:chOff x="0" y="0"/>
          <a:chExt cx="0" cy="0"/>
        </a:xfrm>
      </p:grpSpPr>
      <p:sp>
        <p:nvSpPr>
          <p:cNvPr id="2" name="Title 1"/>
          <p:cNvSpPr txBox="1">
            <a:spLocks noGrp="1"/>
          </p:cNvSpPr>
          <p:nvPr>
            <p:ph type="title" idx="4294967295"/>
          </p:nvPr>
        </p:nvSpPr>
        <p:spPr>
          <a:xfrm>
            <a:off x="503999" y="567350"/>
            <a:ext cx="9072000" cy="689420"/>
          </a:xfrm>
        </p:spPr>
        <p:txBody>
          <a:bodyPr>
            <a:spAutoFit/>
          </a:bodyPr>
          <a:lstStyle/>
          <a:p>
            <a:pPr lvl="0"/>
            <a:r>
              <a:rPr lang="en-US" dirty="0">
                <a:solidFill>
                  <a:schemeClr val="tx1"/>
                </a:solidFill>
              </a:rPr>
              <a:t>Ubuntu Unleashed</a:t>
            </a:r>
          </a:p>
        </p:txBody>
      </p:sp>
      <p:sp>
        <p:nvSpPr>
          <p:cNvPr id="3" name="Subtitle 2"/>
          <p:cNvSpPr txBox="1">
            <a:spLocks noGrp="1"/>
          </p:cNvSpPr>
          <p:nvPr>
            <p:ph type="subTitle" idx="4294967295"/>
          </p:nvPr>
        </p:nvSpPr>
        <p:spPr/>
        <p:txBody>
          <a:bodyPr anchor="ctr">
            <a:spAutoFit/>
          </a:bodyPr>
          <a:lstStyle/>
          <a:p>
            <a:pPr lvl="0" algn="ctr"/>
            <a:r>
              <a:rPr lang="en-US" sz="3200" dirty="0"/>
              <a:t>Chapter 9</a:t>
            </a:r>
          </a:p>
          <a:p>
            <a:pPr lvl="0" algn="ctr"/>
            <a:r>
              <a:rPr lang="en-US" sz="3200" dirty="0"/>
              <a:t>Managing Software</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name="page2">
    <p:bg>
      <p:bgPr>
        <a:solidFill>
          <a:schemeClr val="accent4"/>
        </a:solidFill>
        <a:effectLst/>
      </p:bgPr>
    </p:bg>
    <p:spTree>
      <p:nvGrpSpPr>
        <p:cNvPr id="1" name=""/>
        <p:cNvGrpSpPr/>
        <p:nvPr/>
      </p:nvGrpSpPr>
      <p:grpSpPr>
        <a:xfrm>
          <a:off x="0" y="0"/>
          <a:ext cx="0" cy="0"/>
          <a:chOff x="0" y="0"/>
          <a:chExt cx="0" cy="0"/>
        </a:xfrm>
      </p:grpSpPr>
      <p:sp>
        <p:nvSpPr>
          <p:cNvPr id="2" name="Title 1"/>
          <p:cNvSpPr txBox="1">
            <a:spLocks noGrp="1"/>
          </p:cNvSpPr>
          <p:nvPr>
            <p:ph type="title" idx="4294967295"/>
          </p:nvPr>
        </p:nvSpPr>
        <p:spPr>
          <a:xfrm>
            <a:off x="503999" y="573506"/>
            <a:ext cx="9072000" cy="677108"/>
          </a:xfrm>
        </p:spPr>
        <p:txBody>
          <a:bodyPr>
            <a:spAutoFit/>
          </a:bodyPr>
          <a:lstStyle/>
          <a:p>
            <a:pPr lvl="0"/>
            <a:r>
              <a:rPr lang="en-US" sz="4400" dirty="0">
                <a:solidFill>
                  <a:schemeClr val="tx1"/>
                </a:solidFill>
              </a:rPr>
              <a:t>Ubuntu Software Center</a:t>
            </a:r>
          </a:p>
        </p:txBody>
      </p:sp>
      <p:sp>
        <p:nvSpPr>
          <p:cNvPr id="3" name="Text Placeholder 2"/>
          <p:cNvSpPr txBox="1">
            <a:spLocks noGrp="1"/>
          </p:cNvSpPr>
          <p:nvPr>
            <p:ph type="body" idx="4294967295"/>
          </p:nvPr>
        </p:nvSpPr>
        <p:spPr>
          <a:xfrm>
            <a:off x="503999" y="1466408"/>
            <a:ext cx="9072000" cy="4384440"/>
          </a:xfrm>
        </p:spPr>
        <p:txBody>
          <a:bodyPr/>
          <a:lstStyle/>
          <a:p>
            <a:pPr lvl="0">
              <a:buSzPct val="45000"/>
              <a:buFont typeface="StarSymbol"/>
              <a:buChar char="●"/>
            </a:pPr>
            <a:r>
              <a:rPr lang="en-US" sz="2800" dirty="0" smtClean="0"/>
              <a:t> Graphical </a:t>
            </a:r>
            <a:r>
              <a:rPr lang="en-US" sz="2800" dirty="0"/>
              <a:t>utility for package management</a:t>
            </a:r>
          </a:p>
          <a:p>
            <a:pPr lvl="0">
              <a:buSzPct val="45000"/>
              <a:buFont typeface="StarSymbol"/>
              <a:buChar char="●"/>
            </a:pPr>
            <a:r>
              <a:rPr lang="en-US" sz="2800" dirty="0" smtClean="0"/>
              <a:t> Easy </a:t>
            </a:r>
            <a:r>
              <a:rPr lang="en-US" sz="2800" dirty="0"/>
              <a:t>search, 1 click installs</a:t>
            </a:r>
          </a:p>
          <a:p>
            <a:pPr lvl="0">
              <a:buSzPct val="45000"/>
              <a:buFont typeface="StarSymbol"/>
              <a:buChar char="●"/>
            </a:pPr>
            <a:r>
              <a:rPr lang="en-US" sz="2800" dirty="0" smtClean="0"/>
              <a:t> 3 </a:t>
            </a:r>
            <a:r>
              <a:rPr lang="en-US" sz="2800" dirty="0"/>
              <a:t>options in left pane</a:t>
            </a:r>
          </a:p>
          <a:p>
            <a:pPr marL="0" lvl="1" indent="0" hangingPunct="0">
              <a:spcBef>
                <a:spcPts val="0"/>
              </a:spcBef>
              <a:spcAft>
                <a:spcPts val="1528"/>
              </a:spcAft>
              <a:buSzPct val="45000"/>
              <a:buFont typeface="StarSymbol"/>
              <a:buChar char="●"/>
            </a:pPr>
            <a:r>
              <a:rPr lang="en-US" sz="2800" dirty="0" smtClean="0">
                <a:latin typeface="Liberation Sans" pitchFamily="18"/>
              </a:rPr>
              <a:t> Get </a:t>
            </a:r>
            <a:r>
              <a:rPr lang="en-US" sz="2800" dirty="0">
                <a:latin typeface="Liberation Sans" pitchFamily="18"/>
              </a:rPr>
              <a:t>Software</a:t>
            </a:r>
          </a:p>
          <a:p>
            <a:pPr marL="0" lvl="1" indent="0" hangingPunct="0">
              <a:spcBef>
                <a:spcPts val="0"/>
              </a:spcBef>
              <a:spcAft>
                <a:spcPts val="1528"/>
              </a:spcAft>
              <a:buSzPct val="45000"/>
              <a:buFont typeface="StarSymbol"/>
              <a:buChar char="●"/>
            </a:pPr>
            <a:r>
              <a:rPr lang="en-US" sz="2800" dirty="0" smtClean="0">
                <a:latin typeface="Liberation Sans" pitchFamily="18"/>
              </a:rPr>
              <a:t> Installed </a:t>
            </a:r>
            <a:r>
              <a:rPr lang="en-US" sz="2800" dirty="0">
                <a:latin typeface="Liberation Sans" pitchFamily="18"/>
              </a:rPr>
              <a:t>Software</a:t>
            </a:r>
          </a:p>
          <a:p>
            <a:pPr marL="0" lvl="1" indent="0" hangingPunct="0">
              <a:spcBef>
                <a:spcPts val="0"/>
              </a:spcBef>
              <a:spcAft>
                <a:spcPts val="1528"/>
              </a:spcAft>
              <a:buSzPct val="45000"/>
              <a:buFont typeface="StarSymbol"/>
              <a:buChar char="●"/>
            </a:pPr>
            <a:r>
              <a:rPr lang="en-US" sz="2800" dirty="0" smtClean="0">
                <a:latin typeface="Liberation Sans" pitchFamily="18"/>
              </a:rPr>
              <a:t> History</a:t>
            </a:r>
            <a:endParaRPr lang="en-US" sz="2800" dirty="0">
              <a:latin typeface="Liberation Sans" pitchFamily="18"/>
            </a:endParaRPr>
          </a:p>
          <a:p>
            <a:pPr lvl="0">
              <a:buSzPct val="45000"/>
              <a:buFont typeface="StarSymbol"/>
              <a:buChar char="●"/>
            </a:pPr>
            <a:r>
              <a:rPr lang="en-US" sz="2800" dirty="0" smtClean="0"/>
              <a:t> Synaptic </a:t>
            </a:r>
            <a:r>
              <a:rPr lang="en-US" sz="2800" dirty="0"/>
              <a:t>– works like “Programs and Features” in Windows</a:t>
            </a:r>
          </a:p>
          <a:p>
            <a:pPr marL="0" lvl="1" indent="0" hangingPunct="0">
              <a:spcBef>
                <a:spcPts val="0"/>
              </a:spcBef>
              <a:spcAft>
                <a:spcPts val="1528"/>
              </a:spcAft>
              <a:buSzPct val="45000"/>
              <a:buFont typeface="StarSymbol"/>
              <a:buChar char="●"/>
            </a:pPr>
            <a:r>
              <a:rPr lang="en-US" sz="2800" dirty="0" smtClean="0">
                <a:latin typeface="Liberation Sans" pitchFamily="18"/>
              </a:rPr>
              <a:t> Allows </a:t>
            </a:r>
            <a:r>
              <a:rPr lang="en-US" sz="2800" dirty="0">
                <a:latin typeface="Liberation Sans" pitchFamily="18"/>
              </a:rPr>
              <a:t>you to mark for installation, re-installation, upgrade, and removal</a:t>
            </a:r>
          </a:p>
          <a:p>
            <a:pPr marL="0" lvl="1" indent="0" hangingPunct="0">
              <a:spcBef>
                <a:spcPts val="0"/>
              </a:spcBef>
              <a:spcAft>
                <a:spcPts val="1528"/>
              </a:spcAft>
              <a:buSzPct val="45000"/>
              <a:buFont typeface="StarSymbol"/>
              <a:buChar char="●"/>
            </a:pPr>
            <a:r>
              <a:rPr lang="en-US" sz="2800" dirty="0" smtClean="0">
                <a:latin typeface="Liberation Sans" pitchFamily="18"/>
              </a:rPr>
              <a:t> Click </a:t>
            </a:r>
            <a:r>
              <a:rPr lang="en-US" sz="2800" dirty="0">
                <a:latin typeface="Liberation Sans" pitchFamily="18"/>
              </a:rPr>
              <a:t>apply</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name="page3">
    <p:bg>
      <p:bgPr>
        <a:solidFill>
          <a:schemeClr val="accent4"/>
        </a:solidFill>
        <a:effectLst/>
      </p:bgPr>
    </p:bg>
    <p:spTree>
      <p:nvGrpSpPr>
        <p:cNvPr id="1" name=""/>
        <p:cNvGrpSpPr/>
        <p:nvPr/>
      </p:nvGrpSpPr>
      <p:grpSpPr>
        <a:xfrm>
          <a:off x="0" y="0"/>
          <a:ext cx="0" cy="0"/>
          <a:chOff x="0" y="0"/>
          <a:chExt cx="0" cy="0"/>
        </a:xfrm>
      </p:grpSpPr>
      <p:sp>
        <p:nvSpPr>
          <p:cNvPr id="2" name="Title 1"/>
          <p:cNvSpPr txBox="1">
            <a:spLocks noGrp="1"/>
          </p:cNvSpPr>
          <p:nvPr>
            <p:ph type="title" idx="4294967295"/>
          </p:nvPr>
        </p:nvSpPr>
        <p:spPr>
          <a:xfrm>
            <a:off x="503999" y="301320"/>
            <a:ext cx="9071640" cy="1262160"/>
          </a:xfrm>
        </p:spPr>
        <p:txBody>
          <a:bodyPr/>
          <a:lstStyle/>
          <a:p>
            <a:pPr lvl="0"/>
            <a:r>
              <a:rPr lang="en-US" sz="4000" dirty="0">
                <a:solidFill>
                  <a:schemeClr val="tx1"/>
                </a:solidFill>
              </a:rPr>
              <a:t>Staying Up-to-Date</a:t>
            </a:r>
          </a:p>
        </p:txBody>
      </p:sp>
      <p:sp>
        <p:nvSpPr>
          <p:cNvPr id="3" name="Text Placeholder 2"/>
          <p:cNvSpPr txBox="1">
            <a:spLocks noGrp="1"/>
          </p:cNvSpPr>
          <p:nvPr>
            <p:ph type="body" idx="4294967295"/>
          </p:nvPr>
        </p:nvSpPr>
        <p:spPr>
          <a:xfrm>
            <a:off x="457200" y="2560319"/>
            <a:ext cx="9072000" cy="4384440"/>
          </a:xfrm>
        </p:spPr>
        <p:txBody>
          <a:bodyPr/>
          <a:lstStyle/>
          <a:p>
            <a:pPr lvl="0">
              <a:buSzPct val="45000"/>
              <a:buFont typeface="StarSymbol"/>
              <a:buChar char="●"/>
            </a:pPr>
            <a:r>
              <a:rPr lang="en-US" dirty="0" smtClean="0"/>
              <a:t> Software </a:t>
            </a:r>
            <a:r>
              <a:rPr lang="en-US" dirty="0"/>
              <a:t>Updater</a:t>
            </a:r>
          </a:p>
          <a:p>
            <a:pPr marL="0" lvl="1" indent="0" hangingPunct="0">
              <a:spcBef>
                <a:spcPts val="0"/>
              </a:spcBef>
              <a:spcAft>
                <a:spcPts val="1528"/>
              </a:spcAft>
              <a:buSzPct val="45000"/>
              <a:buFont typeface="StarSymbol"/>
              <a:buChar char="●"/>
            </a:pPr>
            <a:r>
              <a:rPr lang="en-US" sz="3470" dirty="0" smtClean="0">
                <a:latin typeface="Liberation Sans" pitchFamily="18"/>
              </a:rPr>
              <a:t> When </a:t>
            </a:r>
            <a:r>
              <a:rPr lang="en-US" sz="3470" dirty="0">
                <a:latin typeface="Liberation Sans" pitchFamily="18"/>
              </a:rPr>
              <a:t>run, it lists all available updates</a:t>
            </a:r>
          </a:p>
          <a:p>
            <a:pPr marL="0" lvl="1" indent="0" hangingPunct="0">
              <a:spcBef>
                <a:spcPts val="0"/>
              </a:spcBef>
              <a:spcAft>
                <a:spcPts val="1528"/>
              </a:spcAft>
              <a:buSzPct val="45000"/>
              <a:buFont typeface="StarSymbol"/>
              <a:buChar char="●"/>
            </a:pPr>
            <a:r>
              <a:rPr lang="en-US" sz="3470" dirty="0" smtClean="0">
                <a:latin typeface="Liberation Sans" pitchFamily="18"/>
              </a:rPr>
              <a:t> Refresh </a:t>
            </a:r>
            <a:r>
              <a:rPr lang="en-US" sz="3470" dirty="0">
                <a:latin typeface="Liberation Sans" pitchFamily="18"/>
              </a:rPr>
              <a:t>by clicking “check”</a:t>
            </a:r>
          </a:p>
          <a:p>
            <a:pPr marL="0" lvl="1" indent="0" hangingPunct="0">
              <a:spcBef>
                <a:spcPts val="0"/>
              </a:spcBef>
              <a:spcAft>
                <a:spcPts val="1528"/>
              </a:spcAft>
              <a:buSzPct val="45000"/>
              <a:buFont typeface="StarSymbol"/>
              <a:buChar char="●"/>
            </a:pPr>
            <a:r>
              <a:rPr lang="en-US" sz="3470" dirty="0" smtClean="0">
                <a:latin typeface="Liberation Sans" pitchFamily="18"/>
              </a:rPr>
              <a:t> Click </a:t>
            </a:r>
            <a:r>
              <a:rPr lang="en-US" sz="3470" dirty="0">
                <a:latin typeface="Liberation Sans" pitchFamily="18"/>
              </a:rPr>
              <a:t>“show details” to see the changes the update makes</a:t>
            </a:r>
          </a:p>
          <a:p>
            <a:pPr lvl="0">
              <a:buSzPct val="45000"/>
            </a:pP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name="page4">
    <p:bg>
      <p:bgPr>
        <a:solidFill>
          <a:schemeClr val="accent4"/>
        </a:solidFill>
        <a:effectLst/>
      </p:bgPr>
    </p:bg>
    <p:spTree>
      <p:nvGrpSpPr>
        <p:cNvPr id="1" name=""/>
        <p:cNvGrpSpPr/>
        <p:nvPr/>
      </p:nvGrpSpPr>
      <p:grpSpPr>
        <a:xfrm>
          <a:off x="0" y="0"/>
          <a:ext cx="0" cy="0"/>
          <a:chOff x="0" y="0"/>
          <a:chExt cx="0" cy="0"/>
        </a:xfrm>
      </p:grpSpPr>
      <p:sp>
        <p:nvSpPr>
          <p:cNvPr id="2" name="Title 1"/>
          <p:cNvSpPr txBox="1">
            <a:spLocks noGrp="1"/>
          </p:cNvSpPr>
          <p:nvPr>
            <p:ph type="title" idx="4294967295"/>
          </p:nvPr>
        </p:nvSpPr>
        <p:spPr>
          <a:xfrm>
            <a:off x="503999" y="604283"/>
            <a:ext cx="9072000" cy="615553"/>
          </a:xfrm>
        </p:spPr>
        <p:txBody>
          <a:bodyPr>
            <a:spAutoFit/>
          </a:bodyPr>
          <a:lstStyle/>
          <a:p>
            <a:pPr lvl="0"/>
            <a:r>
              <a:rPr lang="en-US" sz="4000" dirty="0">
                <a:solidFill>
                  <a:schemeClr val="tx1"/>
                </a:solidFill>
              </a:rPr>
              <a:t>Command Line Basics</a:t>
            </a:r>
          </a:p>
        </p:txBody>
      </p:sp>
      <p:sp>
        <p:nvSpPr>
          <p:cNvPr id="3" name="Text Placeholder 2"/>
          <p:cNvSpPr txBox="1">
            <a:spLocks noGrp="1"/>
          </p:cNvSpPr>
          <p:nvPr>
            <p:ph type="body" idx="4294967295"/>
          </p:nvPr>
        </p:nvSpPr>
        <p:spPr>
          <a:xfrm>
            <a:off x="503999" y="1548322"/>
            <a:ext cx="9071640" cy="4384440"/>
          </a:xfrm>
        </p:spPr>
        <p:txBody>
          <a:bodyPr/>
          <a:lstStyle/>
          <a:p>
            <a:pPr lvl="0">
              <a:buSzPct val="45000"/>
              <a:buFont typeface="StarSymbol"/>
              <a:buChar char="●"/>
            </a:pPr>
            <a:r>
              <a:rPr lang="en-US" sz="2800" dirty="0" smtClean="0"/>
              <a:t> APT </a:t>
            </a:r>
            <a:r>
              <a:rPr lang="en-US" sz="2800" dirty="0"/>
              <a:t>– why is it so cool?</a:t>
            </a:r>
          </a:p>
          <a:p>
            <a:pPr marL="0" lvl="1" indent="0" hangingPunct="0">
              <a:spcBef>
                <a:spcPts val="0"/>
              </a:spcBef>
              <a:spcAft>
                <a:spcPts val="1528"/>
              </a:spcAft>
              <a:buSzPct val="45000"/>
              <a:buFont typeface="StarSymbol"/>
              <a:buChar char="●"/>
            </a:pPr>
            <a:r>
              <a:rPr lang="en-US" sz="2800" dirty="0" smtClean="0">
                <a:latin typeface="Liberation Sans" pitchFamily="18"/>
              </a:rPr>
              <a:t> Before </a:t>
            </a:r>
            <a:r>
              <a:rPr lang="en-US" sz="2800" dirty="0">
                <a:latin typeface="Liberation Sans" pitchFamily="18"/>
              </a:rPr>
              <a:t>APT was RPM</a:t>
            </a:r>
          </a:p>
          <a:p>
            <a:pPr marL="0" lvl="1" indent="0" hangingPunct="0">
              <a:spcBef>
                <a:spcPts val="0"/>
              </a:spcBef>
              <a:spcAft>
                <a:spcPts val="1528"/>
              </a:spcAft>
              <a:buSzPct val="45000"/>
              <a:buFont typeface="StarSymbol"/>
              <a:buChar char="●"/>
            </a:pPr>
            <a:r>
              <a:rPr lang="en-US" sz="2800" dirty="0" smtClean="0">
                <a:latin typeface="Liberation Sans" pitchFamily="18"/>
              </a:rPr>
              <a:t> RPM </a:t>
            </a:r>
            <a:r>
              <a:rPr lang="en-US" sz="2800" dirty="0">
                <a:latin typeface="Liberation Sans" pitchFamily="18"/>
              </a:rPr>
              <a:t>has “dependencies” meaning you couldn't just install (for instance) VLC, you'd have to first install any additional software that VLC needed to run, but before you could install that, you might need to install a handful of other software that the additional software needed, and on and on.  Very </a:t>
            </a:r>
            <a:r>
              <a:rPr lang="en-US" sz="2800" dirty="0" smtClean="0">
                <a:latin typeface="Liberation Sans" pitchFamily="18"/>
              </a:rPr>
              <a:t>time </a:t>
            </a:r>
            <a:r>
              <a:rPr lang="en-US" sz="2800" dirty="0">
                <a:latin typeface="Liberation Sans" pitchFamily="18"/>
              </a:rPr>
              <a:t>consuming</a:t>
            </a:r>
          </a:p>
          <a:p>
            <a:pPr lvl="0">
              <a:buSzPct val="45000"/>
              <a:buFont typeface="StarSymbol"/>
              <a:buChar char="●"/>
            </a:pPr>
            <a:r>
              <a:rPr lang="en-US" sz="2800" dirty="0" smtClean="0"/>
              <a:t> APT </a:t>
            </a:r>
            <a:r>
              <a:rPr lang="en-US" sz="2800" dirty="0"/>
              <a:t>– properly handles dependencies – downloads and installs all dependency software</a:t>
            </a:r>
          </a:p>
          <a:p>
            <a:pPr lvl="0">
              <a:buSzPct val="45000"/>
              <a:buFont typeface="StarSymbol"/>
              <a:buChar char="●"/>
            </a:pPr>
            <a:r>
              <a:rPr lang="en-US" sz="2800" dirty="0" smtClean="0"/>
              <a:t> APT </a:t>
            </a:r>
            <a:r>
              <a:rPr lang="en-US" sz="2800" dirty="0"/>
              <a:t>– Advanced Package Tool</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name="page5">
    <p:bg>
      <p:bgPr>
        <a:solidFill>
          <a:schemeClr val="accent4"/>
        </a:solidFill>
        <a:effectLst/>
      </p:bgPr>
    </p:bg>
    <p:spTree>
      <p:nvGrpSpPr>
        <p:cNvPr id="1" name=""/>
        <p:cNvGrpSpPr/>
        <p:nvPr/>
      </p:nvGrpSpPr>
      <p:grpSpPr>
        <a:xfrm>
          <a:off x="0" y="0"/>
          <a:ext cx="0" cy="0"/>
          <a:chOff x="0" y="0"/>
          <a:chExt cx="0" cy="0"/>
        </a:xfrm>
      </p:grpSpPr>
      <p:sp>
        <p:nvSpPr>
          <p:cNvPr id="2" name="Title 1"/>
          <p:cNvSpPr txBox="1">
            <a:spLocks noGrp="1"/>
          </p:cNvSpPr>
          <p:nvPr>
            <p:ph type="title" idx="4294967295"/>
          </p:nvPr>
        </p:nvSpPr>
        <p:spPr>
          <a:xfrm>
            <a:off x="503999" y="604283"/>
            <a:ext cx="9072000" cy="615553"/>
          </a:xfrm>
        </p:spPr>
        <p:txBody>
          <a:bodyPr>
            <a:spAutoFit/>
          </a:bodyPr>
          <a:lstStyle/>
          <a:p>
            <a:pPr lvl="0"/>
            <a:r>
              <a:rPr lang="en-US" sz="4000" dirty="0">
                <a:solidFill>
                  <a:schemeClr val="tx1"/>
                </a:solidFill>
              </a:rPr>
              <a:t>Using apt-get</a:t>
            </a:r>
          </a:p>
        </p:txBody>
      </p:sp>
      <p:sp>
        <p:nvSpPr>
          <p:cNvPr id="3" name="Text Placeholder 2"/>
          <p:cNvSpPr txBox="1">
            <a:spLocks noGrp="1"/>
          </p:cNvSpPr>
          <p:nvPr>
            <p:ph type="body" idx="4294967295"/>
          </p:nvPr>
        </p:nvSpPr>
        <p:spPr>
          <a:xfrm>
            <a:off x="503999" y="1360515"/>
            <a:ext cx="9072000" cy="4384440"/>
          </a:xfrm>
        </p:spPr>
        <p:txBody>
          <a:bodyPr/>
          <a:lstStyle/>
          <a:p>
            <a:pPr lvl="0">
              <a:buSzPct val="45000"/>
              <a:buFont typeface="StarSymbol"/>
              <a:buChar char="●"/>
            </a:pPr>
            <a:r>
              <a:rPr lang="en-US" dirty="0" smtClean="0"/>
              <a:t> sudo </a:t>
            </a:r>
            <a:r>
              <a:rPr lang="en-US" dirty="0"/>
              <a:t>apt-get update</a:t>
            </a:r>
          </a:p>
          <a:p>
            <a:pPr marL="0" lvl="1" indent="0" hangingPunct="0">
              <a:spcBef>
                <a:spcPts val="0"/>
              </a:spcBef>
              <a:spcAft>
                <a:spcPts val="1528"/>
              </a:spcAft>
              <a:buSzPct val="45000"/>
              <a:buFont typeface="StarSymbol"/>
              <a:buChar char="●"/>
            </a:pPr>
            <a:r>
              <a:rPr lang="en-US" sz="3470" dirty="0" smtClean="0">
                <a:latin typeface="Liberation Sans" pitchFamily="18"/>
              </a:rPr>
              <a:t> Contacts </a:t>
            </a:r>
            <a:r>
              <a:rPr lang="en-US" sz="3470" dirty="0">
                <a:latin typeface="Liberation Sans" pitchFamily="18"/>
              </a:rPr>
              <a:t>all servers that it uses</a:t>
            </a:r>
          </a:p>
          <a:p>
            <a:pPr marL="0" lvl="1" indent="0" hangingPunct="0">
              <a:spcBef>
                <a:spcPts val="0"/>
              </a:spcBef>
              <a:spcAft>
                <a:spcPts val="1528"/>
              </a:spcAft>
              <a:buSzPct val="45000"/>
              <a:buFont typeface="StarSymbol"/>
              <a:buChar char="●"/>
            </a:pPr>
            <a:r>
              <a:rPr lang="en-US" sz="3470" dirty="0" smtClean="0">
                <a:latin typeface="Liberation Sans" pitchFamily="18"/>
              </a:rPr>
              <a:t> Downloads </a:t>
            </a:r>
            <a:r>
              <a:rPr lang="en-US" sz="3470" dirty="0">
                <a:latin typeface="Liberation Sans" pitchFamily="18"/>
              </a:rPr>
              <a:t>a list of file updates</a:t>
            </a:r>
          </a:p>
          <a:p>
            <a:pPr lvl="0">
              <a:buSzPct val="45000"/>
              <a:buFont typeface="StarSymbol"/>
              <a:buChar char="●"/>
            </a:pPr>
            <a:r>
              <a:rPr lang="en-US" dirty="0" smtClean="0"/>
              <a:t> sudo </a:t>
            </a:r>
            <a:r>
              <a:rPr lang="en-US" dirty="0"/>
              <a:t>apt-get upgrade</a:t>
            </a:r>
          </a:p>
          <a:p>
            <a:pPr marL="0" lvl="1" indent="0" hangingPunct="0">
              <a:spcBef>
                <a:spcPts val="0"/>
              </a:spcBef>
              <a:spcAft>
                <a:spcPts val="1528"/>
              </a:spcAft>
              <a:buSzPct val="45000"/>
              <a:buFont typeface="StarSymbol"/>
              <a:buChar char="●"/>
            </a:pPr>
            <a:r>
              <a:rPr lang="en-US" sz="3470" dirty="0" smtClean="0">
                <a:latin typeface="Liberation Sans" pitchFamily="18"/>
              </a:rPr>
              <a:t> Lists </a:t>
            </a:r>
            <a:r>
              <a:rPr lang="en-US" sz="3470" dirty="0">
                <a:latin typeface="Liberation Sans" pitchFamily="18"/>
              </a:rPr>
              <a:t>available updates</a:t>
            </a:r>
          </a:p>
          <a:p>
            <a:pPr marL="0" lvl="1" indent="0" hangingPunct="0">
              <a:spcBef>
                <a:spcPts val="0"/>
              </a:spcBef>
              <a:spcAft>
                <a:spcPts val="1528"/>
              </a:spcAft>
              <a:buSzPct val="45000"/>
              <a:buFont typeface="StarSymbol"/>
              <a:buChar char="●"/>
            </a:pPr>
            <a:r>
              <a:rPr lang="en-US" sz="3470" dirty="0" smtClean="0">
                <a:latin typeface="Liberation Sans" pitchFamily="18"/>
              </a:rPr>
              <a:t> Do </a:t>
            </a:r>
            <a:r>
              <a:rPr lang="en-US" sz="3470" dirty="0">
                <a:latin typeface="Liberation Sans" pitchFamily="18"/>
              </a:rPr>
              <a:t>you want to continue [Y/n] ?</a:t>
            </a:r>
          </a:p>
          <a:p>
            <a:pPr lvl="0">
              <a:buSzPct val="45000"/>
              <a:buFont typeface="StarSymbol"/>
              <a:buChar char="●"/>
            </a:pPr>
            <a:r>
              <a:rPr lang="en-US" dirty="0" smtClean="0"/>
              <a:t> sudo </a:t>
            </a:r>
            <a:r>
              <a:rPr lang="en-US" dirty="0"/>
              <a:t>apt-get remove </a:t>
            </a:r>
            <a:r>
              <a:rPr lang="en-US" i="1" dirty="0"/>
              <a:t>program_name</a:t>
            </a:r>
          </a:p>
          <a:p>
            <a:pPr marL="0" lvl="1" indent="0" hangingPunct="0">
              <a:spcBef>
                <a:spcPts val="0"/>
              </a:spcBef>
              <a:spcAft>
                <a:spcPts val="1528"/>
              </a:spcAft>
              <a:buSzPct val="45000"/>
              <a:buFont typeface="StarSymbol"/>
              <a:buChar char="●"/>
            </a:pPr>
            <a:r>
              <a:rPr lang="en-US" sz="3470" dirty="0" smtClean="0">
                <a:latin typeface="Liberation Sans" pitchFamily="18"/>
              </a:rPr>
              <a:t> Will </a:t>
            </a:r>
            <a:r>
              <a:rPr lang="en-US" sz="3470" dirty="0">
                <a:latin typeface="Liberation Sans" pitchFamily="18"/>
              </a:rPr>
              <a:t>uninstall the named program</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name="page6">
    <p:bg>
      <p:bgPr>
        <a:solidFill>
          <a:schemeClr val="accent4"/>
        </a:solidFill>
        <a:effectLst/>
      </p:bgPr>
    </p:bg>
    <p:spTree>
      <p:nvGrpSpPr>
        <p:cNvPr id="1" name=""/>
        <p:cNvGrpSpPr/>
        <p:nvPr/>
      </p:nvGrpSpPr>
      <p:grpSpPr>
        <a:xfrm>
          <a:off x="0" y="0"/>
          <a:ext cx="0" cy="0"/>
          <a:chOff x="0" y="0"/>
          <a:chExt cx="0" cy="0"/>
        </a:xfrm>
      </p:grpSpPr>
      <p:sp>
        <p:nvSpPr>
          <p:cNvPr id="2" name="Title 1"/>
          <p:cNvSpPr txBox="1">
            <a:spLocks noGrp="1"/>
          </p:cNvSpPr>
          <p:nvPr>
            <p:ph type="title" idx="4294967295"/>
          </p:nvPr>
        </p:nvSpPr>
        <p:spPr>
          <a:xfrm>
            <a:off x="503999" y="604283"/>
            <a:ext cx="9072000" cy="615553"/>
          </a:xfrm>
        </p:spPr>
        <p:txBody>
          <a:bodyPr>
            <a:spAutoFit/>
          </a:bodyPr>
          <a:lstStyle/>
          <a:p>
            <a:pPr lvl="0"/>
            <a:r>
              <a:rPr lang="en-US" sz="4000" dirty="0">
                <a:solidFill>
                  <a:schemeClr val="tx1"/>
                </a:solidFill>
              </a:rPr>
              <a:t>Finding Software</a:t>
            </a:r>
          </a:p>
        </p:txBody>
      </p:sp>
      <p:sp>
        <p:nvSpPr>
          <p:cNvPr id="3" name="Text Placeholder 2"/>
          <p:cNvSpPr txBox="1">
            <a:spLocks noGrp="1"/>
          </p:cNvSpPr>
          <p:nvPr>
            <p:ph type="body" idx="4294967295"/>
          </p:nvPr>
        </p:nvSpPr>
        <p:spPr>
          <a:xfrm>
            <a:off x="429120" y="1823760"/>
            <a:ext cx="9072000" cy="4384440"/>
          </a:xfrm>
        </p:spPr>
        <p:txBody>
          <a:bodyPr/>
          <a:lstStyle/>
          <a:p>
            <a:pPr lvl="0">
              <a:buSzPct val="45000"/>
              <a:buFont typeface="StarSymbol"/>
              <a:buChar char="●"/>
            </a:pPr>
            <a:r>
              <a:rPr lang="en-US" dirty="0" smtClean="0"/>
              <a:t> apt-cache </a:t>
            </a:r>
            <a:r>
              <a:rPr lang="en-US" dirty="0"/>
              <a:t>search </a:t>
            </a:r>
            <a:r>
              <a:rPr lang="en-US" i="1" dirty="0"/>
              <a:t>program_name</a:t>
            </a:r>
          </a:p>
          <a:p>
            <a:pPr marL="0" lvl="1" indent="0" hangingPunct="0">
              <a:spcBef>
                <a:spcPts val="0"/>
              </a:spcBef>
              <a:spcAft>
                <a:spcPts val="1528"/>
              </a:spcAft>
              <a:buSzPct val="45000"/>
              <a:buFont typeface="StarSymbol"/>
              <a:buChar char="●"/>
            </a:pPr>
            <a:r>
              <a:rPr lang="en-US" sz="3470" dirty="0" smtClean="0">
                <a:latin typeface="Liberation Sans" pitchFamily="18"/>
              </a:rPr>
              <a:t> Will </a:t>
            </a:r>
            <a:r>
              <a:rPr lang="en-US" sz="3470" dirty="0">
                <a:latin typeface="Liberation Sans" pitchFamily="18"/>
              </a:rPr>
              <a:t>find name of program &amp; name of program in description</a:t>
            </a:r>
          </a:p>
          <a:p>
            <a:pPr lvl="0">
              <a:buSzPct val="45000"/>
              <a:buFont typeface="StarSymbol"/>
              <a:buChar char="●"/>
            </a:pPr>
            <a:r>
              <a:rPr lang="en-US" dirty="0" smtClean="0"/>
              <a:t> apt-cache </a:t>
            </a:r>
            <a:r>
              <a:rPr lang="en-US" dirty="0"/>
              <a:t>-n search </a:t>
            </a:r>
            <a:r>
              <a:rPr lang="en-US" i="1" dirty="0"/>
              <a:t>program_name</a:t>
            </a:r>
          </a:p>
          <a:p>
            <a:pPr marL="0" lvl="1" indent="0" hangingPunct="0">
              <a:spcBef>
                <a:spcPts val="0"/>
              </a:spcBef>
              <a:spcAft>
                <a:spcPts val="1528"/>
              </a:spcAft>
              <a:buSzPct val="45000"/>
              <a:buFont typeface="StarSymbol"/>
              <a:buChar char="●"/>
            </a:pPr>
            <a:r>
              <a:rPr lang="en-US" sz="3470" dirty="0" smtClean="0">
                <a:latin typeface="Liberation Sans" pitchFamily="18"/>
              </a:rPr>
              <a:t> Will </a:t>
            </a:r>
            <a:r>
              <a:rPr lang="en-US" sz="3470" dirty="0">
                <a:latin typeface="Liberation Sans" pitchFamily="18"/>
              </a:rPr>
              <a:t>ignore program name in description</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name="page7">
    <p:bg>
      <p:bgPr>
        <a:solidFill>
          <a:schemeClr val="accent4"/>
        </a:solidFill>
        <a:effectLst/>
      </p:bgPr>
    </p:bg>
    <p:spTree>
      <p:nvGrpSpPr>
        <p:cNvPr id="1" name=""/>
        <p:cNvGrpSpPr/>
        <p:nvPr/>
      </p:nvGrpSpPr>
      <p:grpSpPr>
        <a:xfrm>
          <a:off x="0" y="0"/>
          <a:ext cx="0" cy="0"/>
          <a:chOff x="0" y="0"/>
          <a:chExt cx="0" cy="0"/>
        </a:xfrm>
      </p:grpSpPr>
      <p:sp>
        <p:nvSpPr>
          <p:cNvPr id="2" name="Title 1"/>
          <p:cNvSpPr txBox="1">
            <a:spLocks noGrp="1"/>
          </p:cNvSpPr>
          <p:nvPr>
            <p:ph type="title" idx="4294967295"/>
          </p:nvPr>
        </p:nvSpPr>
        <p:spPr>
          <a:xfrm>
            <a:off x="503999" y="604283"/>
            <a:ext cx="9072000" cy="615553"/>
          </a:xfrm>
        </p:spPr>
        <p:txBody>
          <a:bodyPr>
            <a:spAutoFit/>
          </a:bodyPr>
          <a:lstStyle/>
          <a:p>
            <a:pPr lvl="0"/>
            <a:r>
              <a:rPr lang="en-US" sz="4000" dirty="0">
                <a:solidFill>
                  <a:schemeClr val="tx1"/>
                </a:solidFill>
              </a:rPr>
              <a:t>Tarballs</a:t>
            </a:r>
          </a:p>
        </p:txBody>
      </p:sp>
      <p:sp>
        <p:nvSpPr>
          <p:cNvPr id="3" name="Text Placeholder 2"/>
          <p:cNvSpPr txBox="1">
            <a:spLocks noGrp="1"/>
          </p:cNvSpPr>
          <p:nvPr>
            <p:ph type="body" idx="4294967295"/>
          </p:nvPr>
        </p:nvSpPr>
        <p:spPr>
          <a:xfrm>
            <a:off x="504359" y="1661271"/>
            <a:ext cx="9071640" cy="4384440"/>
          </a:xfrm>
        </p:spPr>
        <p:txBody>
          <a:bodyPr/>
          <a:lstStyle/>
          <a:p>
            <a:pPr lvl="0">
              <a:buSzPct val="45000"/>
              <a:buFont typeface="StarSymbol"/>
              <a:buChar char="●"/>
            </a:pPr>
            <a:r>
              <a:rPr lang="en-US" sz="2800" dirty="0" smtClean="0">
                <a:solidFill>
                  <a:srgbClr val="000000"/>
                </a:solidFill>
              </a:rPr>
              <a:t> When </a:t>
            </a:r>
            <a:r>
              <a:rPr lang="en-US" sz="2800" dirty="0">
                <a:solidFill>
                  <a:srgbClr val="000000"/>
                </a:solidFill>
              </a:rPr>
              <a:t>apt-get doesn't work</a:t>
            </a:r>
          </a:p>
          <a:p>
            <a:pPr marL="0" lvl="1" indent="0" hangingPunct="0">
              <a:spcBef>
                <a:spcPts val="0"/>
              </a:spcBef>
              <a:spcAft>
                <a:spcPts val="1528"/>
              </a:spcAft>
              <a:buSzPct val="45000"/>
              <a:buFont typeface="StarSymbol"/>
              <a:buChar char="●"/>
            </a:pPr>
            <a:r>
              <a:rPr lang="en-US" sz="2800" dirty="0" smtClean="0">
                <a:solidFill>
                  <a:srgbClr val="000000"/>
                </a:solidFill>
                <a:latin typeface="Liberation Sans" pitchFamily="18"/>
              </a:rPr>
              <a:t> Something </a:t>
            </a:r>
            <a:r>
              <a:rPr lang="en-US" sz="2800" dirty="0">
                <a:solidFill>
                  <a:srgbClr val="000000"/>
                </a:solidFill>
                <a:latin typeface="Liberation Sans" pitchFamily="18"/>
              </a:rPr>
              <a:t>you're looking for doesn't exist in your repositories</a:t>
            </a:r>
          </a:p>
          <a:p>
            <a:pPr lvl="0">
              <a:buSzPct val="45000"/>
              <a:buFont typeface="StarSymbol"/>
              <a:buChar char="●"/>
            </a:pPr>
            <a:r>
              <a:rPr lang="en-US" sz="2800" dirty="0" smtClean="0">
                <a:solidFill>
                  <a:srgbClr val="000000"/>
                </a:solidFill>
              </a:rPr>
              <a:t> You </a:t>
            </a:r>
            <a:r>
              <a:rPr lang="en-US" sz="2800" dirty="0">
                <a:solidFill>
                  <a:srgbClr val="000000"/>
                </a:solidFill>
              </a:rPr>
              <a:t>may find zipped software that will work for you</a:t>
            </a:r>
          </a:p>
          <a:p>
            <a:pPr marL="0" lvl="1" indent="0" hangingPunct="0">
              <a:spcBef>
                <a:spcPts val="0"/>
              </a:spcBef>
              <a:spcAft>
                <a:spcPts val="1528"/>
              </a:spcAft>
              <a:buSzPct val="45000"/>
              <a:buFont typeface="StarSymbol"/>
              <a:buChar char="●"/>
            </a:pPr>
            <a:r>
              <a:rPr lang="en-US" sz="2800" dirty="0" smtClean="0">
                <a:solidFill>
                  <a:srgbClr val="000000"/>
                </a:solidFill>
                <a:latin typeface="Liberation Sans" pitchFamily="18"/>
              </a:rPr>
              <a:t> Will </a:t>
            </a:r>
            <a:r>
              <a:rPr lang="en-US" sz="2800" dirty="0">
                <a:solidFill>
                  <a:srgbClr val="000000"/>
                </a:solidFill>
                <a:latin typeface="Liberation Sans" pitchFamily="18"/>
              </a:rPr>
              <a:t>usually be in </a:t>
            </a:r>
            <a:r>
              <a:rPr lang="en-US" sz="2800" i="1" dirty="0">
                <a:solidFill>
                  <a:srgbClr val="000000"/>
                </a:solidFill>
                <a:latin typeface="Liberation Sans" pitchFamily="18"/>
              </a:rPr>
              <a:t>program_name.tar.gz (or tar.bz)</a:t>
            </a:r>
          </a:p>
          <a:p>
            <a:pPr marL="0" lvl="1" indent="0" hangingPunct="0">
              <a:spcBef>
                <a:spcPts val="0"/>
              </a:spcBef>
              <a:spcAft>
                <a:spcPts val="1528"/>
              </a:spcAft>
              <a:buSzPct val="45000"/>
              <a:buFont typeface="StarSymbol"/>
              <a:buChar char="●"/>
            </a:pPr>
            <a:r>
              <a:rPr lang="en-US" sz="2800" dirty="0" smtClean="0">
                <a:solidFill>
                  <a:srgbClr val="000000"/>
                </a:solidFill>
                <a:latin typeface="Liberation Sans" pitchFamily="18"/>
              </a:rPr>
              <a:t> Use </a:t>
            </a:r>
            <a:r>
              <a:rPr lang="en-US" sz="2800" dirty="0">
                <a:solidFill>
                  <a:srgbClr val="000000"/>
                </a:solidFill>
                <a:latin typeface="Liberation Sans" pitchFamily="18"/>
              </a:rPr>
              <a:t>the command </a:t>
            </a:r>
            <a:r>
              <a:rPr lang="en-US" sz="2800" i="1" dirty="0">
                <a:solidFill>
                  <a:srgbClr val="000000"/>
                </a:solidFill>
                <a:latin typeface="Liberation Sans" pitchFamily="18"/>
              </a:rPr>
              <a:t>tar zxvf program_name.tar.gz -C ~/source</a:t>
            </a:r>
          </a:p>
          <a:p>
            <a:pPr marL="0" lvl="1" indent="0" hangingPunct="0">
              <a:spcBef>
                <a:spcPts val="0"/>
              </a:spcBef>
              <a:spcAft>
                <a:spcPts val="1528"/>
              </a:spcAft>
              <a:buSzPct val="45000"/>
              <a:buFont typeface="StarSymbol"/>
              <a:buChar char="●"/>
            </a:pPr>
            <a:r>
              <a:rPr lang="en-US" sz="2800" dirty="0" smtClean="0">
                <a:solidFill>
                  <a:srgbClr val="000000"/>
                </a:solidFill>
                <a:latin typeface="Liberation Sans" pitchFamily="18"/>
              </a:rPr>
              <a:t> Now </a:t>
            </a:r>
            <a:r>
              <a:rPr lang="en-US" sz="2800" dirty="0">
                <a:solidFill>
                  <a:srgbClr val="000000"/>
                </a:solidFill>
                <a:latin typeface="Liberation Sans" pitchFamily="18"/>
              </a:rPr>
              <a:t>go to </a:t>
            </a:r>
            <a:r>
              <a:rPr lang="en-US" sz="2800" i="1" dirty="0">
                <a:solidFill>
                  <a:srgbClr val="000000"/>
                </a:solidFill>
                <a:latin typeface="Liberation Sans" pitchFamily="18"/>
              </a:rPr>
              <a:t>/source/program_name </a:t>
            </a:r>
            <a:r>
              <a:rPr lang="en-US" sz="2800" dirty="0">
                <a:solidFill>
                  <a:srgbClr val="000000"/>
                </a:solidFill>
                <a:latin typeface="Liberation Sans" pitchFamily="18"/>
              </a:rPr>
              <a:t>and look for instructions</a:t>
            </a:r>
          </a:p>
          <a:p>
            <a:pPr marL="0" lvl="1" indent="0" hangingPunct="0">
              <a:spcBef>
                <a:spcPts val="0"/>
              </a:spcBef>
              <a:spcAft>
                <a:spcPts val="1528"/>
              </a:spcAft>
              <a:buSzPct val="45000"/>
              <a:buFont typeface="StarSymbol"/>
              <a:buChar char="●"/>
            </a:pPr>
            <a:r>
              <a:rPr lang="en-US" sz="2800" dirty="0" smtClean="0">
                <a:solidFill>
                  <a:srgbClr val="000000"/>
                </a:solidFill>
                <a:latin typeface="Liberation Sans" pitchFamily="18"/>
              </a:rPr>
              <a:t> Usually </a:t>
            </a:r>
            <a:r>
              <a:rPr lang="en-US" sz="2800" dirty="0">
                <a:solidFill>
                  <a:srgbClr val="000000"/>
                </a:solidFill>
                <a:latin typeface="Liberation Sans" pitchFamily="18"/>
              </a:rPr>
              <a:t>in a file called </a:t>
            </a:r>
            <a:r>
              <a:rPr lang="en-US" sz="2800" i="1" dirty="0">
                <a:solidFill>
                  <a:srgbClr val="000000"/>
                </a:solidFill>
                <a:latin typeface="Liberation Sans" pitchFamily="18"/>
              </a:rPr>
              <a:t>readme, install, </a:t>
            </a:r>
            <a:r>
              <a:rPr lang="en-US" sz="2800" dirty="0">
                <a:solidFill>
                  <a:srgbClr val="000000"/>
                </a:solidFill>
                <a:latin typeface="Liberation Sans" pitchFamily="18"/>
              </a:rPr>
              <a:t>or something similar</a:t>
            </a:r>
          </a:p>
          <a:p>
            <a:pPr marL="0" lvl="1" indent="0" hangingPunct="0">
              <a:spcBef>
                <a:spcPts val="0"/>
              </a:spcBef>
              <a:spcAft>
                <a:spcPts val="1528"/>
              </a:spcAft>
              <a:buSzPct val="45000"/>
              <a:buFont typeface="StarSymbol"/>
              <a:buChar char="●"/>
            </a:pPr>
            <a:r>
              <a:rPr lang="en-US" sz="2800" dirty="0" smtClean="0">
                <a:solidFill>
                  <a:srgbClr val="000000"/>
                </a:solidFill>
                <a:latin typeface="Liberation Sans" pitchFamily="18"/>
              </a:rPr>
              <a:t> Follow </a:t>
            </a:r>
            <a:r>
              <a:rPr lang="en-US" sz="2800" dirty="0">
                <a:solidFill>
                  <a:srgbClr val="000000"/>
                </a:solidFill>
                <a:latin typeface="Liberation Sans" pitchFamily="18"/>
              </a:rPr>
              <a:t>instructions to install</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
        <p:cNvGrpSpPr/>
        <p:nvPr/>
      </p:nvGrpSpPr>
      <p:grpSpPr>
        <a:xfrm>
          <a:off x="0" y="0"/>
          <a:ext cx="0" cy="0"/>
          <a:chOff x="0" y="0"/>
          <a:chExt cx="0" cy="0"/>
        </a:xfrm>
      </p:grpSpPr>
      <p:pic>
        <p:nvPicPr>
          <p:cNvPr id="4" name="Picture 3" descr="DOL disclaimer and CCBY license"/>
          <p:cNvPicPr>
            <a:picLocks noChangeAspect="1"/>
          </p:cNvPicPr>
          <p:nvPr/>
        </p:nvPicPr>
        <p:blipFill>
          <a:blip r:embed="rId3"/>
          <a:stretch>
            <a:fillRect/>
          </a:stretch>
        </p:blipFill>
        <p:spPr>
          <a:xfrm>
            <a:off x="1510747" y="2613992"/>
            <a:ext cx="5944872" cy="1268280"/>
          </a:xfrm>
          <a:prstGeom prst="rect">
            <a:avLst/>
          </a:prstGeom>
        </p:spPr>
      </p:pic>
      <p:sp>
        <p:nvSpPr>
          <p:cNvPr id="2" name="Title 1"/>
          <p:cNvSpPr>
            <a:spLocks noGrp="1"/>
          </p:cNvSpPr>
          <p:nvPr>
            <p:ph type="title"/>
          </p:nvPr>
        </p:nvSpPr>
        <p:spPr/>
        <p:txBody>
          <a:bodyPr>
            <a:normAutofit/>
          </a:bodyPr>
          <a:lstStyle/>
          <a:p>
            <a:pPr algn="ctr"/>
            <a:r>
              <a:rPr lang="en-US" sz="2800" dirty="0" smtClean="0"/>
              <a:t>DOL and CCBY</a:t>
            </a:r>
            <a:endParaRPr lang="en-US" sz="2800" dirty="0"/>
          </a:p>
        </p:txBody>
      </p:sp>
    </p:spTree>
    <p:extLst>
      <p:ext uri="{BB962C8B-B14F-4D97-AF65-F5344CB8AC3E}">
        <p14:creationId xmlns:p14="http://schemas.microsoft.com/office/powerpoint/2010/main" val="13499403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Default">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AbstractYellow">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9658</TotalTime>
  <Words>364</Words>
  <Application>Microsoft Office PowerPoint</Application>
  <PresentationFormat>Custom</PresentationFormat>
  <Paragraphs>56</Paragraphs>
  <Slides>8</Slides>
  <Notes>8</Notes>
  <HiddenSlides>0</HiddenSlides>
  <MMClips>0</MMClips>
  <ScaleCrop>false</ScaleCrop>
  <HeadingPairs>
    <vt:vector size="6" baseType="variant">
      <vt:variant>
        <vt:lpstr>Fonts Used</vt:lpstr>
      </vt:variant>
      <vt:variant>
        <vt:i4>10</vt:i4>
      </vt:variant>
      <vt:variant>
        <vt:lpstr>Theme</vt:lpstr>
      </vt:variant>
      <vt:variant>
        <vt:i4>3</vt:i4>
      </vt:variant>
      <vt:variant>
        <vt:lpstr>Slide Titles</vt:lpstr>
      </vt:variant>
      <vt:variant>
        <vt:i4>8</vt:i4>
      </vt:variant>
    </vt:vector>
  </HeadingPairs>
  <TitlesOfParts>
    <vt:vector size="21" baseType="lpstr">
      <vt:lpstr>Microsoft YaHei</vt:lpstr>
      <vt:lpstr>Arial</vt:lpstr>
      <vt:lpstr>Calibri</vt:lpstr>
      <vt:lpstr>Calibri Light</vt:lpstr>
      <vt:lpstr>Liberation Sans</vt:lpstr>
      <vt:lpstr>Liberation Serif</vt:lpstr>
      <vt:lpstr>Mangal</vt:lpstr>
      <vt:lpstr>Segoe UI</vt:lpstr>
      <vt:lpstr>StarSymbol</vt:lpstr>
      <vt:lpstr>Tahoma</vt:lpstr>
      <vt:lpstr>Default</vt:lpstr>
      <vt:lpstr>AbstractYellow</vt:lpstr>
      <vt:lpstr>Office Theme</vt:lpstr>
      <vt:lpstr>Ubuntu Unleashed</vt:lpstr>
      <vt:lpstr>Ubuntu Software Center</vt:lpstr>
      <vt:lpstr>Staying Up-to-Date</vt:lpstr>
      <vt:lpstr>Command Line Basics</vt:lpstr>
      <vt:lpstr>Using apt-get</vt:lpstr>
      <vt:lpstr>Finding Software</vt:lpstr>
      <vt:lpstr>Tarballs</vt:lpstr>
      <vt:lpstr>DOL and CCBY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Ubuntu Unleashed</dc:title>
  <dc:creator>Gamez, Jennifer L.</dc:creator>
  <cp:lastModifiedBy>Daigle, Tina M.</cp:lastModifiedBy>
  <cp:revision>14</cp:revision>
  <dcterms:created xsi:type="dcterms:W3CDTF">2015-01-07T14:40:29Z</dcterms:created>
  <dcterms:modified xsi:type="dcterms:W3CDTF">2017-06-09T13:23:20Z</dcterms:modified>
</cp:coreProperties>
</file>