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8"/>
  </p:notesMasterIdLst>
  <p:sldIdLst>
    <p:sldId id="261" r:id="rId2"/>
    <p:sldId id="262" r:id="rId3"/>
    <p:sldId id="258" r:id="rId4"/>
    <p:sldId id="259" r:id="rId5"/>
    <p:sldId id="263" r:id="rId6"/>
    <p:sldId id="264" r:id="rId7"/>
  </p:sldIdLst>
  <p:sldSz cx="9144000" cy="6858000" type="screen4x3"/>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2" autoAdjust="0"/>
    <p:restoredTop sz="94660" autoAdjust="0"/>
  </p:normalViewPr>
  <p:slideViewPr>
    <p:cSldViewPr snapToGrid="0">
      <p:cViewPr varScale="1">
        <p:scale>
          <a:sx n="46" d="100"/>
          <a:sy n="46" d="100"/>
        </p:scale>
        <p:origin x="48" y="39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2B111C-3CC5-471E-AB13-0103519C52B6}" type="datetimeFigureOut">
              <a:rPr lang="en-US" smtClean="0"/>
              <a:t>6/19/2017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4A2499-BF1F-41E9-B9BF-CF67AFFE0434}" type="slidenum">
              <a:rPr lang="en-US" smtClean="0"/>
              <a:t>‹#›</a:t>
            </a:fld>
            <a:endParaRPr lang="en-US"/>
          </a:p>
        </p:txBody>
      </p:sp>
    </p:spTree>
    <p:extLst>
      <p:ext uri="{BB962C8B-B14F-4D97-AF65-F5344CB8AC3E}">
        <p14:creationId xmlns:p14="http://schemas.microsoft.com/office/powerpoint/2010/main" val="7029338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4A2499-BF1F-41E9-B9BF-CF67AFFE0434}" type="slidenum">
              <a:rPr lang="en-US" smtClean="0"/>
              <a:t>2</a:t>
            </a:fld>
            <a:endParaRPr lang="en-US"/>
          </a:p>
        </p:txBody>
      </p:sp>
    </p:spTree>
    <p:extLst>
      <p:ext uri="{BB962C8B-B14F-4D97-AF65-F5344CB8AC3E}">
        <p14:creationId xmlns:p14="http://schemas.microsoft.com/office/powerpoint/2010/main" val="12444547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4A2499-BF1F-41E9-B9BF-CF67AFFE0434}" type="slidenum">
              <a:rPr lang="en-US" smtClean="0"/>
              <a:t>6</a:t>
            </a:fld>
            <a:endParaRPr lang="en-US"/>
          </a:p>
        </p:txBody>
      </p:sp>
    </p:spTree>
    <p:extLst>
      <p:ext uri="{BB962C8B-B14F-4D97-AF65-F5344CB8AC3E}">
        <p14:creationId xmlns:p14="http://schemas.microsoft.com/office/powerpoint/2010/main" val="3566571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874D23B-53A7-4876-8D88-BD3A63B7F2EF}" type="datetime1">
              <a:rPr lang="en-US" smtClean="0"/>
              <a:t>6/19/2017</a:t>
            </a:fld>
            <a:endParaRPr lang="en-US"/>
          </a:p>
        </p:txBody>
      </p:sp>
      <p:sp>
        <p:nvSpPr>
          <p:cNvPr id="5" name="Footer Placeholder 4"/>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1304777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664CE3-545B-4960-BDC9-336AAE41F0ED}" type="datetime1">
              <a:rPr lang="en-US" smtClean="0"/>
              <a:t>6/19/2017</a:t>
            </a:fld>
            <a:endParaRPr lang="en-US"/>
          </a:p>
        </p:txBody>
      </p:sp>
      <p:sp>
        <p:nvSpPr>
          <p:cNvPr id="5" name="Footer Placeholder 4"/>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22503185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75E6E4-9EE3-4AC7-8FEF-16B7584B6BB0}" type="datetime1">
              <a:rPr lang="en-US" smtClean="0"/>
              <a:t>6/19/2017</a:t>
            </a:fld>
            <a:endParaRPr lang="en-US"/>
          </a:p>
        </p:txBody>
      </p:sp>
      <p:sp>
        <p:nvSpPr>
          <p:cNvPr id="5" name="Footer Placeholder 4"/>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608685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850757E-14A3-46FB-94F6-483C823BE5C7}" type="datetime1">
              <a:rPr lang="en-US" smtClean="0"/>
              <a:t>6/19/2017</a:t>
            </a:fld>
            <a:endParaRPr lang="en-US"/>
          </a:p>
        </p:txBody>
      </p:sp>
      <p:sp>
        <p:nvSpPr>
          <p:cNvPr id="5" name="Footer Placeholder 4"/>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2499483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2483E6-D4DB-467A-9072-E33C1B04AC9D}" type="datetime1">
              <a:rPr lang="en-US" smtClean="0"/>
              <a:t>6/19/2017</a:t>
            </a:fld>
            <a:endParaRPr lang="en-US"/>
          </a:p>
        </p:txBody>
      </p:sp>
      <p:sp>
        <p:nvSpPr>
          <p:cNvPr id="5" name="Footer Placeholder 4"/>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33608885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9E0878-E1CD-4083-9D1C-B0C9F494E91E}" type="datetime1">
              <a:rPr lang="en-US" smtClean="0"/>
              <a:t>6/19/2017</a:t>
            </a:fld>
            <a:endParaRPr lang="en-US"/>
          </a:p>
        </p:txBody>
      </p:sp>
      <p:sp>
        <p:nvSpPr>
          <p:cNvPr id="6" name="Footer Placeholder 5"/>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7" name="Slide Number Placeholder 6"/>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32379618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C160179-DAFD-4573-B87C-10331113C730}" type="datetime1">
              <a:rPr lang="en-US" smtClean="0"/>
              <a:t>6/19/2017</a:t>
            </a:fld>
            <a:endParaRPr lang="en-US"/>
          </a:p>
        </p:txBody>
      </p:sp>
      <p:sp>
        <p:nvSpPr>
          <p:cNvPr id="8" name="Footer Placeholder 7"/>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9" name="Slide Number Placeholder 8"/>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864939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6AE01ED-969F-439A-8756-7FDCFAF5B30A}" type="datetime1">
              <a:rPr lang="en-US" smtClean="0"/>
              <a:t>6/19/2017</a:t>
            </a:fld>
            <a:endParaRPr lang="en-US"/>
          </a:p>
        </p:txBody>
      </p:sp>
      <p:sp>
        <p:nvSpPr>
          <p:cNvPr id="4" name="Footer Placeholder 3"/>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5" name="Slide Number Placeholder 4"/>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4268214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DDD07E-55CD-4BED-855E-6713CB2A55C3}" type="datetime1">
              <a:rPr lang="en-US" smtClean="0"/>
              <a:t>6/19/2017</a:t>
            </a:fld>
            <a:endParaRPr lang="en-US"/>
          </a:p>
        </p:txBody>
      </p:sp>
      <p:sp>
        <p:nvSpPr>
          <p:cNvPr id="3" name="Footer Placeholder 2"/>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4" name="Slide Number Placeholder 3"/>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36241699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734C9CB-6F83-415D-A74C-8D9FDD4A4151}" type="datetime1">
              <a:rPr lang="en-US" smtClean="0"/>
              <a:t>6/19/2017</a:t>
            </a:fld>
            <a:endParaRPr lang="en-US"/>
          </a:p>
        </p:txBody>
      </p:sp>
      <p:sp>
        <p:nvSpPr>
          <p:cNvPr id="6" name="Footer Placeholder 5"/>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7" name="Slide Number Placeholder 6"/>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42585125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025BBF-42DB-460A-931A-4ED17C38698F}" type="datetime1">
              <a:rPr lang="en-US" smtClean="0"/>
              <a:t>6/19/2017</a:t>
            </a:fld>
            <a:endParaRPr lang="en-US"/>
          </a:p>
        </p:txBody>
      </p:sp>
      <p:sp>
        <p:nvSpPr>
          <p:cNvPr id="6" name="Footer Placeholder 5"/>
          <p:cNvSpPr>
            <a:spLocks noGrp="1"/>
          </p:cNvSpPr>
          <p:nvPr>
            <p:ph type="ftr" sz="quarter" idx="11"/>
          </p:nvPr>
        </p:nvSpPr>
        <p:spPr/>
        <p:txBody>
          <a:body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7" name="Slide Number Placeholder 6"/>
          <p:cNvSpPr>
            <a:spLocks noGrp="1"/>
          </p:cNvSpPr>
          <p:nvPr>
            <p:ph type="sldNum" sz="quarter" idx="12"/>
          </p:nvPr>
        </p:nvSpPr>
        <p:spPr/>
        <p:txBody>
          <a:bodyPr/>
          <a:lstStyle/>
          <a:p>
            <a:fld id="{D80EA1CF-9802-4F33-90CC-EE10F7F36CFC}" type="slidenum">
              <a:rPr lang="en-US" smtClean="0"/>
              <a:t>‹#›</a:t>
            </a:fld>
            <a:endParaRPr lang="en-US"/>
          </a:p>
        </p:txBody>
      </p:sp>
    </p:spTree>
    <p:extLst>
      <p:ext uri="{BB962C8B-B14F-4D97-AF65-F5344CB8AC3E}">
        <p14:creationId xmlns:p14="http://schemas.microsoft.com/office/powerpoint/2010/main" val="1875210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2E8255-3F1D-45A3-8D6D-EA0D3E999BF3}" type="datetime1">
              <a:rPr lang="en-US" smtClean="0"/>
              <a:t>6/19/2017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Cranial Nerves by BOOST Consortium, Robeson Community College is licensed under the Creative Commons Attribution 4.0 International License. To view a copy of this license, visit Creative Commons 4.0 License</a:t>
            </a:r>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0EA1CF-9802-4F33-90CC-EE10F7F36CFC}" type="slidenum">
              <a:rPr lang="en-US" smtClean="0"/>
              <a:t>‹#›</a:t>
            </a:fld>
            <a:endParaRPr lang="en-US"/>
          </a:p>
        </p:txBody>
      </p:sp>
    </p:spTree>
    <p:extLst>
      <p:ext uri="{BB962C8B-B14F-4D97-AF65-F5344CB8AC3E}">
        <p14:creationId xmlns:p14="http://schemas.microsoft.com/office/powerpoint/2010/main" val="2231891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b="0" i="0" u="none"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u="none"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Creative%20Commons%20Attribution-ShareAlike%20License" TargetMode="External"/><Relationship Id="rId5" Type="http://schemas.openxmlformats.org/officeDocument/2006/relationships/hyperlink" Target="https://cnx.org/contents/FPtK1zmh@8.25:fEI3C8Ot@10/Preface" TargetMode="External"/><Relationship Id="rId4" Type="http://schemas.openxmlformats.org/officeDocument/2006/relationships/hyperlink" Target="https://commons.wikimedia.org/wiki/File:1320_The_Cranial_Nerves.jp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commons.wikimedia.org/wiki/File:1320_The_Cranial_Nerves.jpg" TargetMode="External"/><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hyperlink" Target="Creative%20Commons%20Attribution-ShareAlike%20License" TargetMode="External"/><Relationship Id="rId4" Type="http://schemas.openxmlformats.org/officeDocument/2006/relationships/hyperlink" Target="https://cnx.org/contents/FPtK1zmh@8.25:fEI3C8Ot@10/Prefac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creativecommons.org/licenses/by/4.0/deed.en_US"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ranial Nerves Activity"/>
          <p:cNvSpPr>
            <a:spLocks noGrp="1"/>
          </p:cNvSpPr>
          <p:nvPr>
            <p:ph type="ctrTitle"/>
          </p:nvPr>
        </p:nvSpPr>
        <p:spPr/>
        <p:txBody>
          <a:bodyPr/>
          <a:lstStyle/>
          <a:p>
            <a:r>
              <a:rPr lang="en-US" dirty="0" smtClean="0">
                <a:latin typeface="Cambria" panose="02040503050406030204" pitchFamily="18" charset="0"/>
              </a:rPr>
              <a:t>Cranial Nerves</a:t>
            </a:r>
            <a:endParaRPr lang="en-US" dirty="0">
              <a:latin typeface="Cambria" panose="02040503050406030204" pitchFamily="18" charset="0"/>
            </a:endParaRPr>
          </a:p>
        </p:txBody>
      </p:sp>
    </p:spTree>
    <p:extLst>
      <p:ext uri="{BB962C8B-B14F-4D97-AF65-F5344CB8AC3E}">
        <p14:creationId xmlns:p14="http://schemas.microsoft.com/office/powerpoint/2010/main" val="9156267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Labeled Cranial Nerves"/>
          <p:cNvSpPr>
            <a:spLocks noGrp="1"/>
          </p:cNvSpPr>
          <p:nvPr>
            <p:ph type="title"/>
          </p:nvPr>
        </p:nvSpPr>
        <p:spPr>
          <a:xfrm>
            <a:off x="1265172" y="291399"/>
            <a:ext cx="7096836" cy="666514"/>
          </a:xfrm>
        </p:spPr>
        <p:txBody>
          <a:bodyPr>
            <a:normAutofit/>
          </a:bodyPr>
          <a:lstStyle/>
          <a:p>
            <a:pPr algn="ctr"/>
            <a:r>
              <a:rPr lang="en-US" sz="2800" b="1" dirty="0" smtClean="0">
                <a:latin typeface="Cambria" panose="02040503050406030204" pitchFamily="18" charset="0"/>
              </a:rPr>
              <a:t>Labeled Cranial Nerves</a:t>
            </a:r>
            <a:endParaRPr lang="en-US" sz="2800" b="1" dirty="0">
              <a:latin typeface="Cambria" panose="02040503050406030204" pitchFamily="18" charset="0"/>
            </a:endParaRPr>
          </a:p>
        </p:txBody>
      </p:sp>
      <p:pic>
        <p:nvPicPr>
          <p:cNvPr id="4" name="Brain with Labeled Cranial Nerves" descr="Image of brain with cranial nerves labeled" title="Labelled Cranial Nerves"/>
          <p:cNvPicPr>
            <a:picLocks noChangeAspect="1"/>
          </p:cNvPicPr>
          <p:nvPr/>
        </p:nvPicPr>
        <p:blipFill>
          <a:blip r:embed="rId3"/>
          <a:stretch>
            <a:fillRect/>
          </a:stretch>
        </p:blipFill>
        <p:spPr>
          <a:xfrm>
            <a:off x="1009649" y="988705"/>
            <a:ext cx="7523809" cy="4695238"/>
          </a:xfrm>
          <a:prstGeom prst="rect">
            <a:avLst/>
          </a:prstGeom>
        </p:spPr>
      </p:pic>
      <p:sp>
        <p:nvSpPr>
          <p:cNvPr id="10" name="Photo credit slide 2"/>
          <p:cNvSpPr/>
          <p:nvPr/>
        </p:nvSpPr>
        <p:spPr>
          <a:xfrm>
            <a:off x="1181100" y="6104235"/>
            <a:ext cx="7180908" cy="246221"/>
          </a:xfrm>
          <a:prstGeom prst="rect">
            <a:avLst/>
          </a:prstGeom>
        </p:spPr>
        <p:txBody>
          <a:bodyPr wrap="square">
            <a:spAutoFit/>
          </a:bodyPr>
          <a:lstStyle/>
          <a:p>
            <a:r>
              <a:rPr lang="en-US" sz="1000" b="1" dirty="0"/>
              <a:t>Photo credit</a:t>
            </a:r>
            <a:r>
              <a:rPr lang="en-US" sz="1000" dirty="0"/>
              <a:t>: Labeled Cranial Nerves modified from </a:t>
            </a:r>
            <a:r>
              <a:rPr lang="en-US" sz="1000" dirty="0">
                <a:hlinkClick r:id="rId4"/>
              </a:rPr>
              <a:t>1320_The Cranial Nerves </a:t>
            </a:r>
            <a:r>
              <a:rPr lang="en-US" sz="1000" dirty="0"/>
              <a:t> by </a:t>
            </a:r>
            <a:r>
              <a:rPr lang="en-US" sz="1000" dirty="0" err="1">
                <a:hlinkClick r:id="rId5"/>
              </a:rPr>
              <a:t>OpenStax</a:t>
            </a:r>
            <a:r>
              <a:rPr lang="en-US" sz="1000" dirty="0">
                <a:hlinkClick r:id="rId5"/>
              </a:rPr>
              <a:t> CNX </a:t>
            </a:r>
            <a:r>
              <a:rPr lang="en-US" sz="1000" dirty="0"/>
              <a:t>via </a:t>
            </a:r>
            <a:r>
              <a:rPr lang="en-US" sz="1000" dirty="0">
                <a:hlinkClick r:id="rId4"/>
              </a:rPr>
              <a:t>Wikimedia Commons </a:t>
            </a:r>
            <a:r>
              <a:rPr lang="en-US" sz="1000" dirty="0"/>
              <a:t>/ </a:t>
            </a:r>
            <a:r>
              <a:rPr lang="en-US" sz="1000" dirty="0">
                <a:hlinkClick r:id="rId6" action="ppaction://hlinkfile"/>
              </a:rPr>
              <a:t>CC BY-NC-SA </a:t>
            </a:r>
            <a:endParaRPr lang="en-US" sz="1000" dirty="0"/>
          </a:p>
        </p:txBody>
      </p:sp>
      <p:sp>
        <p:nvSpPr>
          <p:cNvPr id="3" name="Slide Number  2"/>
          <p:cNvSpPr>
            <a:spLocks noGrp="1"/>
          </p:cNvSpPr>
          <p:nvPr>
            <p:ph type="sldNum" sz="quarter" idx="12"/>
          </p:nvPr>
        </p:nvSpPr>
        <p:spPr/>
        <p:txBody>
          <a:bodyPr/>
          <a:lstStyle/>
          <a:p>
            <a:fld id="{D80EA1CF-9802-4F33-90CC-EE10F7F36CFC}" type="slidenum">
              <a:rPr lang="en-US" smtClean="0"/>
              <a:t>2</a:t>
            </a:fld>
            <a:endParaRPr lang="en-US" dirty="0"/>
          </a:p>
        </p:txBody>
      </p:sp>
    </p:spTree>
    <p:extLst>
      <p:ext uri="{BB962C8B-B14F-4D97-AF65-F5344CB8AC3E}">
        <p14:creationId xmlns:p14="http://schemas.microsoft.com/office/powerpoint/2010/main" val="5456947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ranial Nerves List"/>
          <p:cNvSpPr>
            <a:spLocks noGrp="1"/>
          </p:cNvSpPr>
          <p:nvPr>
            <p:ph type="title"/>
          </p:nvPr>
        </p:nvSpPr>
        <p:spPr/>
        <p:txBody>
          <a:bodyPr/>
          <a:lstStyle/>
          <a:p>
            <a:pPr algn="ctr"/>
            <a:r>
              <a:rPr lang="en-US" dirty="0" smtClean="0">
                <a:latin typeface="Cambria" panose="02040503050406030204" pitchFamily="18" charset="0"/>
              </a:rPr>
              <a:t>Cranial Nerves List</a:t>
            </a:r>
            <a:endParaRPr lang="en-US" dirty="0">
              <a:latin typeface="Cambria" panose="02040503050406030204" pitchFamily="18" charset="0"/>
            </a:endParaRPr>
          </a:p>
        </p:txBody>
      </p:sp>
      <p:sp>
        <p:nvSpPr>
          <p:cNvPr id="3" name="List of Cranial Nerves"/>
          <p:cNvSpPr>
            <a:spLocks noGrp="1"/>
          </p:cNvSpPr>
          <p:nvPr>
            <p:ph idx="1"/>
          </p:nvPr>
        </p:nvSpPr>
        <p:spPr/>
        <p:txBody>
          <a:bodyPr>
            <a:normAutofit/>
          </a:bodyPr>
          <a:lstStyle/>
          <a:p>
            <a:pPr marL="428625" indent="-428625">
              <a:buFont typeface="+mj-lt"/>
              <a:buAutoNum type="romanUcPeriod"/>
            </a:pPr>
            <a:r>
              <a:rPr lang="en-US" dirty="0" smtClean="0"/>
              <a:t>Olfactory (S)			IX. Glossopharyngeal </a:t>
            </a:r>
          </a:p>
          <a:p>
            <a:pPr marL="428625" indent="-428625">
              <a:buFont typeface="+mj-lt"/>
              <a:buAutoNum type="romanUcPeriod"/>
            </a:pPr>
            <a:r>
              <a:rPr lang="en-US" dirty="0" smtClean="0"/>
              <a:t>Optic (S)				X. Vagus (B)</a:t>
            </a:r>
          </a:p>
          <a:p>
            <a:pPr marL="428625" indent="-428625">
              <a:buFont typeface="+mj-lt"/>
              <a:buAutoNum type="romanUcPeriod"/>
            </a:pPr>
            <a:r>
              <a:rPr lang="en-US" dirty="0" smtClean="0"/>
              <a:t>Oculomotor (M)		XI. Accessory (M)</a:t>
            </a:r>
          </a:p>
          <a:p>
            <a:pPr marL="428625" indent="-428625">
              <a:buFont typeface="+mj-lt"/>
              <a:buAutoNum type="romanUcPeriod"/>
            </a:pPr>
            <a:r>
              <a:rPr lang="en-US" dirty="0" smtClean="0"/>
              <a:t>Trochlear (M)			XII. Hypoglossal (M)</a:t>
            </a:r>
          </a:p>
          <a:p>
            <a:pPr marL="428625" indent="-428625">
              <a:buFont typeface="+mj-lt"/>
              <a:buAutoNum type="romanUcPeriod"/>
            </a:pPr>
            <a:r>
              <a:rPr lang="en-US" dirty="0" smtClean="0"/>
              <a:t>Trigeminal (B)</a:t>
            </a:r>
          </a:p>
          <a:p>
            <a:pPr marL="428625" indent="-428625">
              <a:buFont typeface="+mj-lt"/>
              <a:buAutoNum type="romanUcPeriod"/>
            </a:pPr>
            <a:r>
              <a:rPr lang="en-US" dirty="0" smtClean="0"/>
              <a:t>Abducens (M)</a:t>
            </a:r>
          </a:p>
          <a:p>
            <a:pPr marL="428625" indent="-428625">
              <a:buFont typeface="+mj-lt"/>
              <a:buAutoNum type="romanUcPeriod"/>
            </a:pPr>
            <a:r>
              <a:rPr lang="en-US" dirty="0" smtClean="0"/>
              <a:t>Facial (B)</a:t>
            </a:r>
          </a:p>
          <a:p>
            <a:pPr marL="428625" indent="-428625">
              <a:buFont typeface="+mj-lt"/>
              <a:buAutoNum type="romanUcPeriod"/>
            </a:pPr>
            <a:r>
              <a:rPr lang="en-US" dirty="0" smtClean="0"/>
              <a:t>Vestibulocochlear (S)</a:t>
            </a:r>
          </a:p>
          <a:p>
            <a:endParaRPr lang="en-US" dirty="0"/>
          </a:p>
        </p:txBody>
      </p:sp>
      <p:sp>
        <p:nvSpPr>
          <p:cNvPr id="5" name="Slide Number 4"/>
          <p:cNvSpPr>
            <a:spLocks noGrp="1"/>
          </p:cNvSpPr>
          <p:nvPr>
            <p:ph type="sldNum" sz="quarter" idx="12"/>
          </p:nvPr>
        </p:nvSpPr>
        <p:spPr/>
        <p:txBody>
          <a:bodyPr/>
          <a:lstStyle/>
          <a:p>
            <a:fld id="{D80EA1CF-9802-4F33-90CC-EE10F7F36CFC}" type="slidenum">
              <a:rPr lang="en-US" smtClean="0"/>
              <a:t>3</a:t>
            </a:fld>
            <a:endParaRPr lang="en-US"/>
          </a:p>
        </p:txBody>
      </p:sp>
    </p:spTree>
    <p:extLst>
      <p:ext uri="{BB962C8B-B14F-4D97-AF65-F5344CB8AC3E}">
        <p14:creationId xmlns:p14="http://schemas.microsoft.com/office/powerpoint/2010/main" val="419683615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4"/>
          <p:cNvSpPr>
            <a:spLocks noGrp="1"/>
          </p:cNvSpPr>
          <p:nvPr>
            <p:ph type="sldNum" sz="quarter" idx="12"/>
          </p:nvPr>
        </p:nvSpPr>
        <p:spPr/>
        <p:txBody>
          <a:bodyPr/>
          <a:lstStyle/>
          <a:p>
            <a:fld id="{D80EA1CF-9802-4F33-90CC-EE10F7F36CFC}" type="slidenum">
              <a:rPr lang="en-US" smtClean="0"/>
              <a:t>4</a:t>
            </a:fld>
            <a:endParaRPr lang="en-US"/>
          </a:p>
        </p:txBody>
      </p:sp>
      <p:sp>
        <p:nvSpPr>
          <p:cNvPr id="3" name="Mnemonics for Cranial Nerves"/>
          <p:cNvSpPr>
            <a:spLocks noGrp="1"/>
          </p:cNvSpPr>
          <p:nvPr>
            <p:ph idx="1"/>
          </p:nvPr>
        </p:nvSpPr>
        <p:spPr/>
        <p:txBody>
          <a:bodyPr/>
          <a:lstStyle/>
          <a:p>
            <a:r>
              <a:rPr lang="en-US" b="1" dirty="0" smtClean="0"/>
              <a:t>O</a:t>
            </a:r>
            <a:r>
              <a:rPr lang="en-US" dirty="0" smtClean="0"/>
              <a:t>h </a:t>
            </a:r>
            <a:r>
              <a:rPr lang="en-US" b="1" dirty="0" smtClean="0"/>
              <a:t>O</a:t>
            </a:r>
            <a:r>
              <a:rPr lang="en-US" dirty="0" smtClean="0"/>
              <a:t>h </a:t>
            </a:r>
            <a:r>
              <a:rPr lang="en-US" b="1" dirty="0" smtClean="0"/>
              <a:t>O</a:t>
            </a:r>
            <a:r>
              <a:rPr lang="en-US" dirty="0" smtClean="0"/>
              <a:t>h </a:t>
            </a:r>
            <a:r>
              <a:rPr lang="en-US" b="1" dirty="0" smtClean="0"/>
              <a:t>T</a:t>
            </a:r>
            <a:r>
              <a:rPr lang="en-US" dirty="0" smtClean="0"/>
              <a:t>o </a:t>
            </a:r>
            <a:r>
              <a:rPr lang="en-US" b="1" dirty="0"/>
              <a:t>T</a:t>
            </a:r>
            <a:r>
              <a:rPr lang="en-US" dirty="0" smtClean="0"/>
              <a:t>ake </a:t>
            </a:r>
            <a:r>
              <a:rPr lang="en-US" b="1" dirty="0"/>
              <a:t>A</a:t>
            </a:r>
            <a:r>
              <a:rPr lang="en-US" dirty="0" smtClean="0"/>
              <a:t> </a:t>
            </a:r>
            <a:r>
              <a:rPr lang="en-US" b="1" dirty="0" smtClean="0"/>
              <a:t>F</a:t>
            </a:r>
            <a:r>
              <a:rPr lang="en-US" dirty="0" smtClean="0"/>
              <a:t>amily </a:t>
            </a:r>
            <a:r>
              <a:rPr lang="en-US" b="1" dirty="0" smtClean="0"/>
              <a:t>V</a:t>
            </a:r>
            <a:r>
              <a:rPr lang="en-US" dirty="0" smtClean="0"/>
              <a:t>acation. </a:t>
            </a:r>
            <a:r>
              <a:rPr lang="en-US" b="1" dirty="0" smtClean="0"/>
              <a:t>G</a:t>
            </a:r>
            <a:r>
              <a:rPr lang="en-US" dirty="0" smtClean="0"/>
              <a:t>o </a:t>
            </a:r>
            <a:r>
              <a:rPr lang="en-US" b="1" dirty="0" smtClean="0"/>
              <a:t>V</a:t>
            </a:r>
            <a:r>
              <a:rPr lang="en-US" dirty="0" smtClean="0"/>
              <a:t>egas </a:t>
            </a:r>
            <a:r>
              <a:rPr lang="en-US" b="1" dirty="0" smtClean="0"/>
              <a:t>A</a:t>
            </a:r>
            <a:r>
              <a:rPr lang="en-US" dirty="0" smtClean="0"/>
              <a:t>fter </a:t>
            </a:r>
            <a:r>
              <a:rPr lang="en-US" b="1" dirty="0" smtClean="0"/>
              <a:t>H</a:t>
            </a:r>
            <a:r>
              <a:rPr lang="en-US" dirty="0" smtClean="0"/>
              <a:t>ours</a:t>
            </a:r>
          </a:p>
          <a:p>
            <a:r>
              <a:rPr lang="en-US" b="1" dirty="0" smtClean="0"/>
              <a:t>S</a:t>
            </a:r>
            <a:r>
              <a:rPr lang="en-US" dirty="0" smtClean="0"/>
              <a:t>ome </a:t>
            </a:r>
            <a:r>
              <a:rPr lang="en-US" b="1" dirty="0" smtClean="0"/>
              <a:t>S</a:t>
            </a:r>
            <a:r>
              <a:rPr lang="en-US" dirty="0" smtClean="0"/>
              <a:t>ay </a:t>
            </a:r>
            <a:r>
              <a:rPr lang="en-US" b="1" dirty="0" smtClean="0"/>
              <a:t>M</a:t>
            </a:r>
            <a:r>
              <a:rPr lang="en-US" dirty="0" smtClean="0"/>
              <a:t>arry </a:t>
            </a:r>
            <a:r>
              <a:rPr lang="en-US" b="1" dirty="0" smtClean="0"/>
              <a:t>M</a:t>
            </a:r>
            <a:r>
              <a:rPr lang="en-US" dirty="0" smtClean="0"/>
              <a:t>oney </a:t>
            </a:r>
            <a:r>
              <a:rPr lang="en-US" b="1" dirty="0" smtClean="0"/>
              <a:t>B</a:t>
            </a:r>
            <a:r>
              <a:rPr lang="en-US" dirty="0" smtClean="0"/>
              <a:t>ut </a:t>
            </a:r>
            <a:r>
              <a:rPr lang="en-US" b="1" dirty="0" smtClean="0"/>
              <a:t>M</a:t>
            </a:r>
            <a:r>
              <a:rPr lang="en-US" dirty="0" smtClean="0"/>
              <a:t>y </a:t>
            </a:r>
            <a:r>
              <a:rPr lang="en-US" b="1" dirty="0" smtClean="0"/>
              <a:t>B</a:t>
            </a:r>
            <a:r>
              <a:rPr lang="en-US" dirty="0" smtClean="0"/>
              <a:t>rother </a:t>
            </a:r>
            <a:r>
              <a:rPr lang="en-US" b="1" dirty="0" smtClean="0"/>
              <a:t>S</a:t>
            </a:r>
            <a:r>
              <a:rPr lang="en-US" dirty="0" smtClean="0"/>
              <a:t>ays </a:t>
            </a:r>
            <a:r>
              <a:rPr lang="en-US" b="1" dirty="0" smtClean="0"/>
              <a:t>B</a:t>
            </a:r>
            <a:r>
              <a:rPr lang="en-US" dirty="0" smtClean="0"/>
              <a:t>ig </a:t>
            </a:r>
            <a:r>
              <a:rPr lang="en-US" b="1" dirty="0" smtClean="0"/>
              <a:t>B</a:t>
            </a:r>
            <a:r>
              <a:rPr lang="en-US" dirty="0" smtClean="0"/>
              <a:t>rains </a:t>
            </a:r>
            <a:r>
              <a:rPr lang="en-US" b="1" dirty="0" smtClean="0"/>
              <a:t>M</a:t>
            </a:r>
            <a:r>
              <a:rPr lang="en-US" dirty="0" smtClean="0"/>
              <a:t>atter </a:t>
            </a:r>
            <a:r>
              <a:rPr lang="en-US" b="1" dirty="0"/>
              <a:t>M</a:t>
            </a:r>
            <a:r>
              <a:rPr lang="en-US" dirty="0" smtClean="0"/>
              <a:t>ore</a:t>
            </a:r>
            <a:endParaRPr lang="en-US" dirty="0"/>
          </a:p>
        </p:txBody>
      </p:sp>
      <p:sp>
        <p:nvSpPr>
          <p:cNvPr id="2" name="Mnemonics"/>
          <p:cNvSpPr>
            <a:spLocks noGrp="1"/>
          </p:cNvSpPr>
          <p:nvPr>
            <p:ph type="title"/>
          </p:nvPr>
        </p:nvSpPr>
        <p:spPr/>
        <p:txBody>
          <a:bodyPr/>
          <a:lstStyle/>
          <a:p>
            <a:pPr algn="ctr"/>
            <a:r>
              <a:rPr lang="en-US" dirty="0" smtClean="0">
                <a:latin typeface="Cambria" panose="02040503050406030204" pitchFamily="18" charset="0"/>
              </a:rPr>
              <a:t>Mnemonics</a:t>
            </a:r>
            <a:endParaRPr lang="en-US" dirty="0">
              <a:latin typeface="Cambria" panose="02040503050406030204" pitchFamily="18" charset="0"/>
            </a:endParaRPr>
          </a:p>
        </p:txBody>
      </p:sp>
    </p:spTree>
    <p:extLst>
      <p:ext uri="{BB962C8B-B14F-4D97-AF65-F5344CB8AC3E}">
        <p14:creationId xmlns:p14="http://schemas.microsoft.com/office/powerpoint/2010/main" val="3430899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ranial Nerves Labeling Exercise"/>
          <p:cNvSpPr>
            <a:spLocks noGrp="1"/>
          </p:cNvSpPr>
          <p:nvPr>
            <p:ph type="title"/>
          </p:nvPr>
        </p:nvSpPr>
        <p:spPr>
          <a:xfrm>
            <a:off x="628650" y="365126"/>
            <a:ext cx="7886700" cy="726695"/>
          </a:xfrm>
        </p:spPr>
        <p:txBody>
          <a:bodyPr>
            <a:normAutofit/>
          </a:bodyPr>
          <a:lstStyle/>
          <a:p>
            <a:pPr algn="ctr"/>
            <a:r>
              <a:rPr lang="en-US" sz="3600" dirty="0" smtClean="0">
                <a:latin typeface="Cambria" panose="02040503050406030204" pitchFamily="18" charset="0"/>
              </a:rPr>
              <a:t>Cranial Nerves Labeling Exercise</a:t>
            </a:r>
            <a:endParaRPr lang="en-US" sz="3600" dirty="0">
              <a:latin typeface="Cambria" panose="02040503050406030204" pitchFamily="18" charset="0"/>
            </a:endParaRPr>
          </a:p>
        </p:txBody>
      </p:sp>
      <p:pic>
        <p:nvPicPr>
          <p:cNvPr id="8" name="Brain with unlabeled cranial nerves" descr="Topb view of brain with lines pointing to various cranial nerves."/>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18866" y="1059764"/>
            <a:ext cx="8091929" cy="5076685"/>
          </a:xfrm>
        </p:spPr>
      </p:pic>
      <p:sp>
        <p:nvSpPr>
          <p:cNvPr id="5" name="photo credit slide 5"/>
          <p:cNvSpPr/>
          <p:nvPr/>
        </p:nvSpPr>
        <p:spPr>
          <a:xfrm>
            <a:off x="698501" y="6168936"/>
            <a:ext cx="8102599" cy="253916"/>
          </a:xfrm>
          <a:prstGeom prst="rect">
            <a:avLst/>
          </a:prstGeom>
        </p:spPr>
        <p:txBody>
          <a:bodyPr wrap="square">
            <a:spAutoFit/>
          </a:bodyPr>
          <a:lstStyle/>
          <a:p>
            <a:pPr lvl="0"/>
            <a:r>
              <a:rPr lang="en-US" sz="1050" b="1" dirty="0">
                <a:solidFill>
                  <a:prstClr val="black"/>
                </a:solidFill>
              </a:rPr>
              <a:t>Photo credit</a:t>
            </a:r>
            <a:r>
              <a:rPr lang="en-US" sz="1050" dirty="0">
                <a:solidFill>
                  <a:prstClr val="black"/>
                </a:solidFill>
              </a:rPr>
              <a:t>: Cranial Nerves Labeling Exercise modified from </a:t>
            </a:r>
            <a:r>
              <a:rPr lang="en-US" sz="1050" dirty="0">
                <a:solidFill>
                  <a:prstClr val="black"/>
                </a:solidFill>
                <a:hlinkClick r:id="rId3"/>
              </a:rPr>
              <a:t>1320_The Cranial Nerves </a:t>
            </a:r>
            <a:r>
              <a:rPr lang="en-US" sz="1050" dirty="0">
                <a:solidFill>
                  <a:prstClr val="black"/>
                </a:solidFill>
              </a:rPr>
              <a:t> by </a:t>
            </a:r>
            <a:r>
              <a:rPr lang="en-US" sz="1050" dirty="0" err="1">
                <a:solidFill>
                  <a:prstClr val="black"/>
                </a:solidFill>
                <a:hlinkClick r:id="rId4"/>
              </a:rPr>
              <a:t>OpenStax</a:t>
            </a:r>
            <a:r>
              <a:rPr lang="en-US" sz="1050" dirty="0">
                <a:solidFill>
                  <a:prstClr val="black"/>
                </a:solidFill>
                <a:hlinkClick r:id="rId4"/>
              </a:rPr>
              <a:t> CNX </a:t>
            </a:r>
            <a:r>
              <a:rPr lang="en-US" sz="1050" dirty="0">
                <a:solidFill>
                  <a:prstClr val="black"/>
                </a:solidFill>
              </a:rPr>
              <a:t>via </a:t>
            </a:r>
            <a:r>
              <a:rPr lang="en-US" sz="1050" dirty="0">
                <a:solidFill>
                  <a:prstClr val="black"/>
                </a:solidFill>
                <a:hlinkClick r:id="rId3"/>
              </a:rPr>
              <a:t>Wikimedia Commons </a:t>
            </a:r>
            <a:r>
              <a:rPr lang="en-US" sz="1050" dirty="0">
                <a:solidFill>
                  <a:prstClr val="black"/>
                </a:solidFill>
              </a:rPr>
              <a:t>/ </a:t>
            </a:r>
            <a:r>
              <a:rPr lang="en-US" sz="1050" dirty="0">
                <a:solidFill>
                  <a:prstClr val="black"/>
                </a:solidFill>
                <a:hlinkClick r:id="rId5" action="ppaction://hlinkfile"/>
              </a:rPr>
              <a:t>CC BY-NC-SA </a:t>
            </a:r>
            <a:endParaRPr lang="en-US" sz="1050" dirty="0">
              <a:solidFill>
                <a:prstClr val="black"/>
              </a:solidFill>
            </a:endParaRPr>
          </a:p>
        </p:txBody>
      </p:sp>
      <p:sp>
        <p:nvSpPr>
          <p:cNvPr id="6" name="Slide Number 5"/>
          <p:cNvSpPr>
            <a:spLocks noGrp="1"/>
          </p:cNvSpPr>
          <p:nvPr>
            <p:ph type="sldNum" sz="quarter" idx="12"/>
          </p:nvPr>
        </p:nvSpPr>
        <p:spPr>
          <a:xfrm>
            <a:off x="8175008" y="6356351"/>
            <a:ext cx="340341" cy="365125"/>
          </a:xfrm>
        </p:spPr>
        <p:txBody>
          <a:bodyPr/>
          <a:lstStyle/>
          <a:p>
            <a:fld id="{D80EA1CF-9802-4F33-90CC-EE10F7F36CFC}" type="slidenum">
              <a:rPr lang="en-US" smtClean="0"/>
              <a:t>5</a:t>
            </a:fld>
            <a:endParaRPr lang="en-US"/>
          </a:p>
        </p:txBody>
      </p:sp>
    </p:spTree>
    <p:extLst>
      <p:ext uri="{BB962C8B-B14F-4D97-AF65-F5344CB8AC3E}">
        <p14:creationId xmlns:p14="http://schemas.microsoft.com/office/powerpoint/2010/main" val="9233429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epartment of Labor Disclaimer"/>
          <p:cNvSpPr>
            <a:spLocks noGrp="1"/>
          </p:cNvSpPr>
          <p:nvPr>
            <p:ph type="title"/>
          </p:nvPr>
        </p:nvSpPr>
        <p:spPr>
          <a:xfrm>
            <a:off x="628650" y="365127"/>
            <a:ext cx="7886700" cy="590838"/>
          </a:xfrm>
        </p:spPr>
        <p:txBody>
          <a:bodyPr>
            <a:normAutofit fontScale="90000"/>
          </a:bodyPr>
          <a:lstStyle/>
          <a:p>
            <a:pPr algn="ctr"/>
            <a:r>
              <a:rPr lang="en-US" b="1" dirty="0" smtClean="0"/>
              <a:t>Department of Labor Disclaimer</a:t>
            </a:r>
            <a:endParaRPr lang="en-US" b="1" dirty="0"/>
          </a:p>
        </p:txBody>
      </p:sp>
      <p:sp>
        <p:nvSpPr>
          <p:cNvPr id="5" name="DoL Disclaimer Statement"/>
          <p:cNvSpPr>
            <a:spLocks noGrp="1"/>
          </p:cNvSpPr>
          <p:nvPr>
            <p:ph idx="1"/>
          </p:nvPr>
        </p:nvSpPr>
        <p:spPr>
          <a:xfrm>
            <a:off x="628650" y="955965"/>
            <a:ext cx="7886700" cy="5127843"/>
          </a:xfrm>
        </p:spPr>
        <p:txBody>
          <a:bodyPr>
            <a:normAutofit/>
          </a:bodyPr>
          <a:lstStyle/>
          <a:p>
            <a:pPr marL="0" indent="0">
              <a:buNone/>
            </a:pPr>
            <a:r>
              <a:rPr lang="en-US" sz="2400" dirty="0"/>
              <a:t>This workforce solution was funded by a grant awarded by the U.S. Department of Labor's Employment and Training Administration.  The product was created by the grantee and does not necessarily reflect the official position of the U.S. Department of Labor.  The U.S.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ownership</a:t>
            </a:r>
            <a:r>
              <a:rPr lang="en-US" sz="2400" dirty="0" smtClean="0"/>
              <a:t>.</a:t>
            </a:r>
          </a:p>
          <a:p>
            <a:pPr marL="0" indent="0">
              <a:buNone/>
            </a:pPr>
            <a:endParaRPr lang="en-US" sz="2400" dirty="0" smtClean="0"/>
          </a:p>
          <a:p>
            <a:pPr marL="0" indent="0">
              <a:buNone/>
            </a:pPr>
            <a:r>
              <a:rPr lang="en-US" sz="1900" dirty="0" smtClean="0"/>
              <a:t>“Cranial Nerves” </a:t>
            </a:r>
            <a:r>
              <a:rPr lang="en-US" sz="1900" dirty="0"/>
              <a:t>by BOOST Consortium, Robeson Community College is licensed under the Creative Commons Attribution 4.0 International License. To view a copy of this license, visit </a:t>
            </a:r>
            <a:r>
              <a:rPr lang="en-US" sz="1900" dirty="0">
                <a:hlinkClick r:id="rId3"/>
              </a:rPr>
              <a:t>Creative Commons 4.0 </a:t>
            </a:r>
            <a:r>
              <a:rPr lang="en-US" sz="1900" dirty="0" smtClean="0">
                <a:hlinkClick r:id="rId3"/>
              </a:rPr>
              <a:t>License</a:t>
            </a:r>
            <a:endParaRPr lang="en-US" sz="1900" dirty="0"/>
          </a:p>
        </p:txBody>
      </p:sp>
      <p:sp>
        <p:nvSpPr>
          <p:cNvPr id="3" name="Slide Number 6"/>
          <p:cNvSpPr>
            <a:spLocks noGrp="1"/>
          </p:cNvSpPr>
          <p:nvPr>
            <p:ph type="sldNum" sz="quarter" idx="12"/>
          </p:nvPr>
        </p:nvSpPr>
        <p:spPr>
          <a:xfrm>
            <a:off x="8229600" y="6356351"/>
            <a:ext cx="285750" cy="365125"/>
          </a:xfrm>
        </p:spPr>
        <p:txBody>
          <a:bodyPr/>
          <a:lstStyle/>
          <a:p>
            <a:fld id="{D80EA1CF-9802-4F33-90CC-EE10F7F36CFC}" type="slidenum">
              <a:rPr lang="en-US" smtClean="0"/>
              <a:t>6</a:t>
            </a:fld>
            <a:endParaRPr lang="en-US" dirty="0"/>
          </a:p>
        </p:txBody>
      </p:sp>
      <p:pic>
        <p:nvPicPr>
          <p:cNvPr id="7" name="Picture 6" descr="Creative Commons license attribution  logo&#10;" title="Attribution CC BY Logo"/>
          <p:cNvPicPr/>
          <p:nvPr/>
        </p:nvPicPr>
        <p:blipFill>
          <a:blip r:embed="rId4">
            <a:extLst>
              <a:ext uri="{28A0092B-C50C-407E-A947-70E740481C1C}">
                <a14:useLocalDpi xmlns:a14="http://schemas.microsoft.com/office/drawing/2010/main" val="0"/>
              </a:ext>
            </a:extLst>
          </a:blip>
          <a:stretch>
            <a:fillRect/>
          </a:stretch>
        </p:blipFill>
        <p:spPr>
          <a:xfrm>
            <a:off x="6896714" y="5403786"/>
            <a:ext cx="695325" cy="244475"/>
          </a:xfrm>
          <a:prstGeom prst="rect">
            <a:avLst/>
          </a:prstGeom>
        </p:spPr>
      </p:pic>
    </p:spTree>
    <p:extLst>
      <p:ext uri="{BB962C8B-B14F-4D97-AF65-F5344CB8AC3E}">
        <p14:creationId xmlns:p14="http://schemas.microsoft.com/office/powerpoint/2010/main" val="273913694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Cranial Nerves&amp;quot;&quot;/&gt;&lt;property id=&quot;20307&quot; value=&quot;261&quot;/&gt;&lt;/object&gt;&lt;object type=&quot;3&quot; unique_id=&quot;10005&quot;&gt;&lt;property id=&quot;20148&quot; value=&quot;5&quot;/&gt;&lt;property id=&quot;20300&quot; value=&quot;Slide 3 - &amp;quot;Cranial Nerves List&amp;quot;&quot;/&gt;&lt;property id=&quot;20307&quot; value=&quot;258&quot;/&gt;&lt;/object&gt;&lt;object type=&quot;3&quot; unique_id=&quot;10006&quot;&gt;&lt;property id=&quot;20148&quot; value=&quot;5&quot;/&gt;&lt;property id=&quot;20300&quot; value=&quot;Slide 4 - &amp;quot;Mnemonics&amp;quot;&quot;/&gt;&lt;property id=&quot;20307&quot; value=&quot;259&quot;/&gt;&lt;/object&gt;&lt;object type=&quot;3&quot; unique_id=&quot;10050&quot;&gt;&lt;property id=&quot;20148&quot; value=&quot;5&quot;/&gt;&lt;property id=&quot;20300&quot; value=&quot;Slide 2 - &amp;quot;Labeled Cranial Nerves&amp;quot;&quot;/&gt;&lt;property id=&quot;20307&quot; value=&quot;262&quot;/&gt;&lt;/object&gt;&lt;object type=&quot;3&quot; unique_id=&quot;10051&quot;&gt;&lt;property id=&quot;20148&quot; value=&quot;5&quot;/&gt;&lt;property id=&quot;20300&quot; value=&quot;Slide 5 - &amp;quot;Cranial Nerves Labeling Exercise&amp;quot;&quot;/&gt;&lt;property id=&quot;20307&quot; value=&quot;263&quot;/&gt;&lt;/object&gt;&lt;object type=&quot;3&quot; unique_id=&quot;10074&quot;&gt;&lt;property id=&quot;20148&quot; value=&quot;5&quot;/&gt;&lt;property id=&quot;20300&quot; value=&quot;Slide 6 - &amp;quot;Department of Labor Disclaimer&amp;quot;&quot;/&gt;&lt;property id=&quot;20307&quot; value=&quot;264&quot;/&gt;&lt;/object&gt;&lt;/object&gt;&lt;object type=&quot;8&quot; unique_id=&quot;10014&quot;&gt;&lt;/object&gt;&lt;/object&gt;&lt;/database&gt;"/>
  <p:tag name="SECTOMILLISECCONVERTED" val="1"/>
</p:tagLst>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382</TotalTime>
  <Words>235</Words>
  <Application>Microsoft Office PowerPoint</Application>
  <PresentationFormat>On-screen Show (4:3)</PresentationFormat>
  <Paragraphs>28</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Calibri Light</vt:lpstr>
      <vt:lpstr>Cambria</vt:lpstr>
      <vt:lpstr>Office Theme</vt:lpstr>
      <vt:lpstr>Cranial Nerves</vt:lpstr>
      <vt:lpstr>Labeled Cranial Nerves</vt:lpstr>
      <vt:lpstr>Cranial Nerves List</vt:lpstr>
      <vt:lpstr>Mnemonics</vt:lpstr>
      <vt:lpstr>Cranial Nerves Labeling Exercise</vt:lpstr>
      <vt:lpstr>Department of Labor Disclaimer</vt:lpstr>
    </vt:vector>
  </TitlesOfParts>
  <Company>Robeson Community College - Information Technology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Krissy Smith</dc:creator>
  <cp:lastModifiedBy>hendrixmh@midlandstech.edu</cp:lastModifiedBy>
  <cp:revision>24</cp:revision>
  <dcterms:created xsi:type="dcterms:W3CDTF">2014-11-25T17:00:11Z</dcterms:created>
  <dcterms:modified xsi:type="dcterms:W3CDTF">2017-06-19T14:26:47Z</dcterms:modified>
</cp:coreProperties>
</file>