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2" r:id="rId8"/>
    <p:sldId id="263" r:id="rId9"/>
    <p:sldId id="264" r:id="rId10"/>
    <p:sldId id="265" r:id="rId11"/>
    <p:sldId id="266" r:id="rId12"/>
    <p:sldId id="274" r:id="rId13"/>
    <p:sldId id="275" r:id="rId14"/>
    <p:sldId id="267" r:id="rId15"/>
    <p:sldId id="261" r:id="rId16"/>
    <p:sldId id="268" r:id="rId17"/>
    <p:sldId id="269" r:id="rId18"/>
    <p:sldId id="271" r:id="rId19"/>
    <p:sldId id="273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EA8811-4305-441B-847A-E6AED86C9CD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6D17D8-2156-4BD7-A98A-F30B335AFFAC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1 ml water and 1 ml serum is now the specimen you will analyze</a:t>
          </a:r>
        </a:p>
        <a:p>
          <a:r>
            <a:rPr lang="en-US" dirty="0" smtClean="0">
              <a:solidFill>
                <a:schemeClr val="tx1"/>
              </a:solidFill>
            </a:rPr>
            <a:t>2 </a:t>
          </a:r>
          <a:r>
            <a:rPr lang="en-US" dirty="0" err="1" smtClean="0">
              <a:solidFill>
                <a:schemeClr val="tx1"/>
              </a:solidFill>
            </a:rPr>
            <a:t>mls</a:t>
          </a:r>
          <a:r>
            <a:rPr lang="en-US" dirty="0" smtClean="0">
              <a:solidFill>
                <a:schemeClr val="tx1"/>
              </a:solidFill>
            </a:rPr>
            <a:t> total</a:t>
          </a:r>
          <a:endParaRPr lang="en-US" dirty="0">
            <a:solidFill>
              <a:schemeClr val="tx1"/>
            </a:solidFill>
          </a:endParaRPr>
        </a:p>
      </dgm:t>
    </dgm:pt>
    <dgm:pt modelId="{0B5523B1-0488-4BAB-B07A-F3F4FC161D96}" type="parTrans" cxnId="{BA22BBD0-1EBA-4E79-AB9F-46EBBAFA8F3A}">
      <dgm:prSet/>
      <dgm:spPr/>
      <dgm:t>
        <a:bodyPr/>
        <a:lstStyle/>
        <a:p>
          <a:endParaRPr lang="en-US"/>
        </a:p>
      </dgm:t>
    </dgm:pt>
    <dgm:pt modelId="{0570710B-23A9-404D-B04B-F3A2AB36409A}" type="sibTrans" cxnId="{BA22BBD0-1EBA-4E79-AB9F-46EBBAFA8F3A}">
      <dgm:prSet/>
      <dgm:spPr/>
      <dgm:t>
        <a:bodyPr/>
        <a:lstStyle/>
        <a:p>
          <a:endParaRPr lang="en-US"/>
        </a:p>
      </dgm:t>
    </dgm:pt>
    <dgm:pt modelId="{9C65C7DB-8F40-4D0F-B304-C261622AC217}">
      <dgm:prSet phldrT="[Text]"/>
      <dgm:spPr/>
      <dgm:t>
        <a:bodyPr/>
        <a:lstStyle/>
        <a:p>
          <a:r>
            <a:rPr lang="en-US" dirty="0" smtClean="0"/>
            <a:t>1 ml serum</a:t>
          </a:r>
          <a:endParaRPr lang="en-US" dirty="0"/>
        </a:p>
      </dgm:t>
    </dgm:pt>
    <dgm:pt modelId="{11E30651-1856-4317-A314-54FF1798DE7B}" type="parTrans" cxnId="{1A7ACF3D-5C2F-4E38-A7B3-080293F7DA52}">
      <dgm:prSet/>
      <dgm:spPr/>
      <dgm:t>
        <a:bodyPr/>
        <a:lstStyle/>
        <a:p>
          <a:endParaRPr lang="en-US"/>
        </a:p>
      </dgm:t>
    </dgm:pt>
    <dgm:pt modelId="{A3A31AE3-E276-4A5C-A6B1-4A10EC21A76A}" type="sibTrans" cxnId="{1A7ACF3D-5C2F-4E38-A7B3-080293F7DA52}">
      <dgm:prSet/>
      <dgm:spPr/>
      <dgm:t>
        <a:bodyPr/>
        <a:lstStyle/>
        <a:p>
          <a:endParaRPr lang="en-US"/>
        </a:p>
      </dgm:t>
    </dgm:pt>
    <dgm:pt modelId="{4013FF58-EF4A-464A-9C8E-3EC202AA8107}">
      <dgm:prSet phldrT="[Text]"/>
      <dgm:spPr/>
      <dgm:t>
        <a:bodyPr/>
        <a:lstStyle/>
        <a:p>
          <a:r>
            <a:rPr lang="en-US" dirty="0" smtClean="0"/>
            <a:t>1 ml water</a:t>
          </a:r>
          <a:endParaRPr lang="en-US" dirty="0"/>
        </a:p>
      </dgm:t>
    </dgm:pt>
    <dgm:pt modelId="{EE5A4732-77FE-4CAC-B980-2B46160897BB}" type="parTrans" cxnId="{77FCB6D1-9B87-4460-A862-709D11C5FAA8}">
      <dgm:prSet/>
      <dgm:spPr/>
      <dgm:t>
        <a:bodyPr/>
        <a:lstStyle/>
        <a:p>
          <a:endParaRPr lang="en-US"/>
        </a:p>
      </dgm:t>
    </dgm:pt>
    <dgm:pt modelId="{036B9E3B-C16F-47C9-843E-31C11D1C52B3}" type="sibTrans" cxnId="{77FCB6D1-9B87-4460-A862-709D11C5FAA8}">
      <dgm:prSet/>
      <dgm:spPr/>
      <dgm:t>
        <a:bodyPr/>
        <a:lstStyle/>
        <a:p>
          <a:endParaRPr lang="en-US"/>
        </a:p>
      </dgm:t>
    </dgm:pt>
    <dgm:pt modelId="{64A426C3-3757-4CA4-93F4-1BEB1A49B49C}">
      <dgm:prSet phldrT="[Text]" custT="1"/>
      <dgm:spPr/>
      <dgm:t>
        <a:bodyPr/>
        <a:lstStyle/>
        <a:p>
          <a:r>
            <a:rPr lang="en-US" sz="1600" dirty="0" smtClean="0"/>
            <a:t>You take 1 part serum and 1 part of </a:t>
          </a:r>
          <a:r>
            <a:rPr lang="en-US" sz="1600" dirty="0" err="1" smtClean="0"/>
            <a:t>diluent</a:t>
          </a:r>
          <a:r>
            <a:rPr lang="en-US" sz="1600" dirty="0" smtClean="0"/>
            <a:t>  into a tube and mix </a:t>
          </a:r>
          <a:endParaRPr lang="en-US" sz="1600" dirty="0"/>
        </a:p>
      </dgm:t>
    </dgm:pt>
    <dgm:pt modelId="{4226A4CB-967B-48BD-B4D7-3CE6D03422B9}" type="parTrans" cxnId="{E5F175A3-B405-4218-B24D-5637EC69A5D9}">
      <dgm:prSet/>
      <dgm:spPr/>
      <dgm:t>
        <a:bodyPr/>
        <a:lstStyle/>
        <a:p>
          <a:endParaRPr lang="en-US"/>
        </a:p>
      </dgm:t>
    </dgm:pt>
    <dgm:pt modelId="{F535F90F-BFC0-4D1B-8115-A1C2385A0DB8}" type="sibTrans" cxnId="{E5F175A3-B405-4218-B24D-5637EC69A5D9}">
      <dgm:prSet/>
      <dgm:spPr/>
      <dgm:t>
        <a:bodyPr/>
        <a:lstStyle/>
        <a:p>
          <a:endParaRPr lang="en-US"/>
        </a:p>
      </dgm:t>
    </dgm:pt>
    <dgm:pt modelId="{A71D75A3-EF8A-462F-99D4-13BCA07E574B}">
      <dgm:prSet phldrT="[Text]"/>
      <dgm:spPr/>
      <dgm:t>
        <a:bodyPr/>
        <a:lstStyle/>
        <a:p>
          <a:r>
            <a:rPr lang="en-US" dirty="0" smtClean="0"/>
            <a:t>Run this on the analyzer </a:t>
          </a:r>
          <a:endParaRPr lang="en-US" dirty="0"/>
        </a:p>
      </dgm:t>
    </dgm:pt>
    <dgm:pt modelId="{4C940030-8F6B-44F9-B529-430D08195840}" type="parTrans" cxnId="{3C25025A-5B55-42E9-9B31-28D72C35C1BF}">
      <dgm:prSet/>
      <dgm:spPr/>
      <dgm:t>
        <a:bodyPr/>
        <a:lstStyle/>
        <a:p>
          <a:endParaRPr lang="en-US"/>
        </a:p>
      </dgm:t>
    </dgm:pt>
    <dgm:pt modelId="{6FA48AEB-0A7B-45B9-BCC3-358D5087BC5B}" type="sibTrans" cxnId="{3C25025A-5B55-42E9-9B31-28D72C35C1BF}">
      <dgm:prSet/>
      <dgm:spPr/>
      <dgm:t>
        <a:bodyPr/>
        <a:lstStyle/>
        <a:p>
          <a:endParaRPr lang="en-US"/>
        </a:p>
      </dgm:t>
    </dgm:pt>
    <dgm:pt modelId="{D8B7BC52-C3D8-40F7-94B9-09423E2DAA9E}">
      <dgm:prSet phldrT="[Text]"/>
      <dgm:spPr/>
      <dgm:t>
        <a:bodyPr/>
        <a:lstStyle/>
        <a:p>
          <a:r>
            <a:rPr lang="en-US" dirty="0" smtClean="0"/>
            <a:t>Multiply the result of this by the factor or 2 in this case</a:t>
          </a:r>
          <a:endParaRPr lang="en-US" dirty="0"/>
        </a:p>
      </dgm:t>
    </dgm:pt>
    <dgm:pt modelId="{E352C1FD-FD8F-413C-928C-195749293E7D}" type="parTrans" cxnId="{31C24FEB-C645-45FD-8B4E-5781D50D8A2C}">
      <dgm:prSet/>
      <dgm:spPr/>
      <dgm:t>
        <a:bodyPr/>
        <a:lstStyle/>
        <a:p>
          <a:endParaRPr lang="en-US"/>
        </a:p>
      </dgm:t>
    </dgm:pt>
    <dgm:pt modelId="{730E3AA9-05E0-4FE2-922D-12B3902ECE38}" type="sibTrans" cxnId="{31C24FEB-C645-45FD-8B4E-5781D50D8A2C}">
      <dgm:prSet/>
      <dgm:spPr/>
      <dgm:t>
        <a:bodyPr/>
        <a:lstStyle/>
        <a:p>
          <a:endParaRPr lang="en-US"/>
        </a:p>
      </dgm:t>
    </dgm:pt>
    <dgm:pt modelId="{C3F177C7-C696-4D0F-B361-2808FEF026D4}" type="pres">
      <dgm:prSet presAssocID="{13EA8811-4305-441B-847A-E6AED86C9CD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42986E7-7F39-4BB3-B39B-80732FDF65F1}" type="pres">
      <dgm:prSet presAssocID="{2C6D17D8-2156-4BD7-A98A-F30B335AFFAC}" presName="root" presStyleCnt="0"/>
      <dgm:spPr/>
    </dgm:pt>
    <dgm:pt modelId="{2B94AD63-938C-4CDE-86ED-86A0D2580644}" type="pres">
      <dgm:prSet presAssocID="{2C6D17D8-2156-4BD7-A98A-F30B335AFFAC}" presName="rootComposite" presStyleCnt="0"/>
      <dgm:spPr/>
    </dgm:pt>
    <dgm:pt modelId="{B947F960-1FB8-4C8C-853F-B8E864A95A3E}" type="pres">
      <dgm:prSet presAssocID="{2C6D17D8-2156-4BD7-A98A-F30B335AFFAC}" presName="rootText" presStyleLbl="node1" presStyleIdx="0" presStyleCnt="2"/>
      <dgm:spPr/>
      <dgm:t>
        <a:bodyPr/>
        <a:lstStyle/>
        <a:p>
          <a:endParaRPr lang="en-US"/>
        </a:p>
      </dgm:t>
    </dgm:pt>
    <dgm:pt modelId="{EC1CEC4C-9967-45BD-B942-1B9DD0954A20}" type="pres">
      <dgm:prSet presAssocID="{2C6D17D8-2156-4BD7-A98A-F30B335AFFAC}" presName="rootConnector" presStyleLbl="node1" presStyleIdx="0" presStyleCnt="2"/>
      <dgm:spPr/>
      <dgm:t>
        <a:bodyPr/>
        <a:lstStyle/>
        <a:p>
          <a:endParaRPr lang="en-US"/>
        </a:p>
      </dgm:t>
    </dgm:pt>
    <dgm:pt modelId="{91C06DBE-7FFA-43BB-832B-85BCB6D5F17B}" type="pres">
      <dgm:prSet presAssocID="{2C6D17D8-2156-4BD7-A98A-F30B335AFFAC}" presName="childShape" presStyleCnt="0"/>
      <dgm:spPr/>
    </dgm:pt>
    <dgm:pt modelId="{7C82038B-C87C-4C53-8DEF-53A32B38A53C}" type="pres">
      <dgm:prSet presAssocID="{11E30651-1856-4317-A314-54FF1798DE7B}" presName="Name13" presStyleLbl="parChTrans1D2" presStyleIdx="0" presStyleCnt="4"/>
      <dgm:spPr/>
      <dgm:t>
        <a:bodyPr/>
        <a:lstStyle/>
        <a:p>
          <a:endParaRPr lang="en-US"/>
        </a:p>
      </dgm:t>
    </dgm:pt>
    <dgm:pt modelId="{FED7A58B-D02B-413A-B8CB-EBDF0F7FBE4D}" type="pres">
      <dgm:prSet presAssocID="{9C65C7DB-8F40-4D0F-B304-C261622AC217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D1137-64C8-4AA5-B314-5E58E8185F84}" type="pres">
      <dgm:prSet presAssocID="{EE5A4732-77FE-4CAC-B980-2B46160897BB}" presName="Name13" presStyleLbl="parChTrans1D2" presStyleIdx="1" presStyleCnt="4"/>
      <dgm:spPr/>
      <dgm:t>
        <a:bodyPr/>
        <a:lstStyle/>
        <a:p>
          <a:endParaRPr lang="en-US"/>
        </a:p>
      </dgm:t>
    </dgm:pt>
    <dgm:pt modelId="{0024F2C7-C3C9-4A5E-BC91-C9D78CBD469B}" type="pres">
      <dgm:prSet presAssocID="{4013FF58-EF4A-464A-9C8E-3EC202AA8107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25DF5C-F502-42B0-AD84-7110E416F9D5}" type="pres">
      <dgm:prSet presAssocID="{64A426C3-3757-4CA4-93F4-1BEB1A49B49C}" presName="root" presStyleCnt="0"/>
      <dgm:spPr/>
    </dgm:pt>
    <dgm:pt modelId="{218D8AC8-A210-409B-AEE1-A5A6CF854738}" type="pres">
      <dgm:prSet presAssocID="{64A426C3-3757-4CA4-93F4-1BEB1A49B49C}" presName="rootComposite" presStyleCnt="0"/>
      <dgm:spPr/>
    </dgm:pt>
    <dgm:pt modelId="{82CDCEED-C84F-4C79-B167-6231373C4072}" type="pres">
      <dgm:prSet presAssocID="{64A426C3-3757-4CA4-93F4-1BEB1A49B49C}" presName="rootText" presStyleLbl="node1" presStyleIdx="1" presStyleCnt="2" custScaleY="238146"/>
      <dgm:spPr/>
      <dgm:t>
        <a:bodyPr/>
        <a:lstStyle/>
        <a:p>
          <a:endParaRPr lang="en-US"/>
        </a:p>
      </dgm:t>
    </dgm:pt>
    <dgm:pt modelId="{788CFA73-9914-4E2B-8B8F-A279DF80C760}" type="pres">
      <dgm:prSet presAssocID="{64A426C3-3757-4CA4-93F4-1BEB1A49B49C}" presName="rootConnector" presStyleLbl="node1" presStyleIdx="1" presStyleCnt="2"/>
      <dgm:spPr/>
      <dgm:t>
        <a:bodyPr/>
        <a:lstStyle/>
        <a:p>
          <a:endParaRPr lang="en-US"/>
        </a:p>
      </dgm:t>
    </dgm:pt>
    <dgm:pt modelId="{88FF7CEE-5529-464E-B1E6-325F8E665728}" type="pres">
      <dgm:prSet presAssocID="{64A426C3-3757-4CA4-93F4-1BEB1A49B49C}" presName="childShape" presStyleCnt="0"/>
      <dgm:spPr/>
    </dgm:pt>
    <dgm:pt modelId="{AB227C0B-285D-42F7-A47D-972FEA4A9A16}" type="pres">
      <dgm:prSet presAssocID="{4C940030-8F6B-44F9-B529-430D08195840}" presName="Name13" presStyleLbl="parChTrans1D2" presStyleIdx="2" presStyleCnt="4"/>
      <dgm:spPr/>
      <dgm:t>
        <a:bodyPr/>
        <a:lstStyle/>
        <a:p>
          <a:endParaRPr lang="en-US"/>
        </a:p>
      </dgm:t>
    </dgm:pt>
    <dgm:pt modelId="{508C0F8F-5582-4051-87C0-CBF1E9FF0A9D}" type="pres">
      <dgm:prSet presAssocID="{A71D75A3-EF8A-462F-99D4-13BCA07E574B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8CAE2-36AB-4A3D-85AC-5C3FE7D33AF3}" type="pres">
      <dgm:prSet presAssocID="{E352C1FD-FD8F-413C-928C-195749293E7D}" presName="Name13" presStyleLbl="parChTrans1D2" presStyleIdx="3" presStyleCnt="4"/>
      <dgm:spPr/>
      <dgm:t>
        <a:bodyPr/>
        <a:lstStyle/>
        <a:p>
          <a:endParaRPr lang="en-US"/>
        </a:p>
      </dgm:t>
    </dgm:pt>
    <dgm:pt modelId="{1A3F4A96-767F-48DB-8167-99E37729C401}" type="pres">
      <dgm:prSet presAssocID="{D8B7BC52-C3D8-40F7-94B9-09423E2DAA9E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C068BB-569F-420D-AAA3-2F2EC901E40F}" type="presOf" srcId="{A71D75A3-EF8A-462F-99D4-13BCA07E574B}" destId="{508C0F8F-5582-4051-87C0-CBF1E9FF0A9D}" srcOrd="0" destOrd="0" presId="urn:microsoft.com/office/officeart/2005/8/layout/hierarchy3"/>
    <dgm:cxn modelId="{B6ABF00A-4890-4BB0-BC1D-7C643DBAAB92}" type="presOf" srcId="{2C6D17D8-2156-4BD7-A98A-F30B335AFFAC}" destId="{B947F960-1FB8-4C8C-853F-B8E864A95A3E}" srcOrd="0" destOrd="0" presId="urn:microsoft.com/office/officeart/2005/8/layout/hierarchy3"/>
    <dgm:cxn modelId="{E5F175A3-B405-4218-B24D-5637EC69A5D9}" srcId="{13EA8811-4305-441B-847A-E6AED86C9CDD}" destId="{64A426C3-3757-4CA4-93F4-1BEB1A49B49C}" srcOrd="1" destOrd="0" parTransId="{4226A4CB-967B-48BD-B4D7-3CE6D03422B9}" sibTransId="{F535F90F-BFC0-4D1B-8115-A1C2385A0DB8}"/>
    <dgm:cxn modelId="{7060B6C3-84DC-4183-A4AF-F4C16834E572}" type="presOf" srcId="{EE5A4732-77FE-4CAC-B980-2B46160897BB}" destId="{92FD1137-64C8-4AA5-B314-5E58E8185F84}" srcOrd="0" destOrd="0" presId="urn:microsoft.com/office/officeart/2005/8/layout/hierarchy3"/>
    <dgm:cxn modelId="{0CE4E4A7-5870-4E4D-A94B-8E2E296E8E04}" type="presOf" srcId="{11E30651-1856-4317-A314-54FF1798DE7B}" destId="{7C82038B-C87C-4C53-8DEF-53A32B38A53C}" srcOrd="0" destOrd="0" presId="urn:microsoft.com/office/officeart/2005/8/layout/hierarchy3"/>
    <dgm:cxn modelId="{3C25025A-5B55-42E9-9B31-28D72C35C1BF}" srcId="{64A426C3-3757-4CA4-93F4-1BEB1A49B49C}" destId="{A71D75A3-EF8A-462F-99D4-13BCA07E574B}" srcOrd="0" destOrd="0" parTransId="{4C940030-8F6B-44F9-B529-430D08195840}" sibTransId="{6FA48AEB-0A7B-45B9-BCC3-358D5087BC5B}"/>
    <dgm:cxn modelId="{1A7ACF3D-5C2F-4E38-A7B3-080293F7DA52}" srcId="{2C6D17D8-2156-4BD7-A98A-F30B335AFFAC}" destId="{9C65C7DB-8F40-4D0F-B304-C261622AC217}" srcOrd="0" destOrd="0" parTransId="{11E30651-1856-4317-A314-54FF1798DE7B}" sibTransId="{A3A31AE3-E276-4A5C-A6B1-4A10EC21A76A}"/>
    <dgm:cxn modelId="{1FC8660A-BB26-4213-A3EC-DC47B7271274}" type="presOf" srcId="{4C940030-8F6B-44F9-B529-430D08195840}" destId="{AB227C0B-285D-42F7-A47D-972FEA4A9A16}" srcOrd="0" destOrd="0" presId="urn:microsoft.com/office/officeart/2005/8/layout/hierarchy3"/>
    <dgm:cxn modelId="{7A7BC0EF-179A-4C8B-A318-10099582EA31}" type="presOf" srcId="{64A426C3-3757-4CA4-93F4-1BEB1A49B49C}" destId="{82CDCEED-C84F-4C79-B167-6231373C4072}" srcOrd="0" destOrd="0" presId="urn:microsoft.com/office/officeart/2005/8/layout/hierarchy3"/>
    <dgm:cxn modelId="{3B2A255F-7237-46B6-8DF1-4210A10B85ED}" type="presOf" srcId="{9C65C7DB-8F40-4D0F-B304-C261622AC217}" destId="{FED7A58B-D02B-413A-B8CB-EBDF0F7FBE4D}" srcOrd="0" destOrd="0" presId="urn:microsoft.com/office/officeart/2005/8/layout/hierarchy3"/>
    <dgm:cxn modelId="{0F4DBE53-F76C-440F-ADF7-2844E083BAD7}" type="presOf" srcId="{E352C1FD-FD8F-413C-928C-195749293E7D}" destId="{1878CAE2-36AB-4A3D-85AC-5C3FE7D33AF3}" srcOrd="0" destOrd="0" presId="urn:microsoft.com/office/officeart/2005/8/layout/hierarchy3"/>
    <dgm:cxn modelId="{21BEE143-F50F-4826-9D59-D3A065CAE5AA}" type="presOf" srcId="{4013FF58-EF4A-464A-9C8E-3EC202AA8107}" destId="{0024F2C7-C3C9-4A5E-BC91-C9D78CBD469B}" srcOrd="0" destOrd="0" presId="urn:microsoft.com/office/officeart/2005/8/layout/hierarchy3"/>
    <dgm:cxn modelId="{03275ED4-131C-47EB-918F-9A77722F05E1}" type="presOf" srcId="{64A426C3-3757-4CA4-93F4-1BEB1A49B49C}" destId="{788CFA73-9914-4E2B-8B8F-A279DF80C760}" srcOrd="1" destOrd="0" presId="urn:microsoft.com/office/officeart/2005/8/layout/hierarchy3"/>
    <dgm:cxn modelId="{77FCB6D1-9B87-4460-A862-709D11C5FAA8}" srcId="{2C6D17D8-2156-4BD7-A98A-F30B335AFFAC}" destId="{4013FF58-EF4A-464A-9C8E-3EC202AA8107}" srcOrd="1" destOrd="0" parTransId="{EE5A4732-77FE-4CAC-B980-2B46160897BB}" sibTransId="{036B9E3B-C16F-47C9-843E-31C11D1C52B3}"/>
    <dgm:cxn modelId="{BA22BBD0-1EBA-4E79-AB9F-46EBBAFA8F3A}" srcId="{13EA8811-4305-441B-847A-E6AED86C9CDD}" destId="{2C6D17D8-2156-4BD7-A98A-F30B335AFFAC}" srcOrd="0" destOrd="0" parTransId="{0B5523B1-0488-4BAB-B07A-F3F4FC161D96}" sibTransId="{0570710B-23A9-404D-B04B-F3A2AB36409A}"/>
    <dgm:cxn modelId="{31C24FEB-C645-45FD-8B4E-5781D50D8A2C}" srcId="{64A426C3-3757-4CA4-93F4-1BEB1A49B49C}" destId="{D8B7BC52-C3D8-40F7-94B9-09423E2DAA9E}" srcOrd="1" destOrd="0" parTransId="{E352C1FD-FD8F-413C-928C-195749293E7D}" sibTransId="{730E3AA9-05E0-4FE2-922D-12B3902ECE38}"/>
    <dgm:cxn modelId="{E4A4F50D-FA0B-4986-9439-56F9C54111BA}" type="presOf" srcId="{2C6D17D8-2156-4BD7-A98A-F30B335AFFAC}" destId="{EC1CEC4C-9967-45BD-B942-1B9DD0954A20}" srcOrd="1" destOrd="0" presId="urn:microsoft.com/office/officeart/2005/8/layout/hierarchy3"/>
    <dgm:cxn modelId="{4595281A-2373-4234-98C1-88F8DFCA6AA9}" type="presOf" srcId="{D8B7BC52-C3D8-40F7-94B9-09423E2DAA9E}" destId="{1A3F4A96-767F-48DB-8167-99E37729C401}" srcOrd="0" destOrd="0" presId="urn:microsoft.com/office/officeart/2005/8/layout/hierarchy3"/>
    <dgm:cxn modelId="{E6B832D5-5523-4793-93A7-3959C57AB631}" type="presOf" srcId="{13EA8811-4305-441B-847A-E6AED86C9CDD}" destId="{C3F177C7-C696-4D0F-B361-2808FEF026D4}" srcOrd="0" destOrd="0" presId="urn:microsoft.com/office/officeart/2005/8/layout/hierarchy3"/>
    <dgm:cxn modelId="{36E6A661-7EDA-47E8-BEE2-D31258D04B17}" type="presParOf" srcId="{C3F177C7-C696-4D0F-B361-2808FEF026D4}" destId="{542986E7-7F39-4BB3-B39B-80732FDF65F1}" srcOrd="0" destOrd="0" presId="urn:microsoft.com/office/officeart/2005/8/layout/hierarchy3"/>
    <dgm:cxn modelId="{18CCAC9F-E4F5-48B3-A458-053FAA0489A7}" type="presParOf" srcId="{542986E7-7F39-4BB3-B39B-80732FDF65F1}" destId="{2B94AD63-938C-4CDE-86ED-86A0D2580644}" srcOrd="0" destOrd="0" presId="urn:microsoft.com/office/officeart/2005/8/layout/hierarchy3"/>
    <dgm:cxn modelId="{1FC0F814-2F11-4C79-8DEF-2CFCF953D4F5}" type="presParOf" srcId="{2B94AD63-938C-4CDE-86ED-86A0D2580644}" destId="{B947F960-1FB8-4C8C-853F-B8E864A95A3E}" srcOrd="0" destOrd="0" presId="urn:microsoft.com/office/officeart/2005/8/layout/hierarchy3"/>
    <dgm:cxn modelId="{2AA61DD1-8E0A-4357-9EC7-FD967994002D}" type="presParOf" srcId="{2B94AD63-938C-4CDE-86ED-86A0D2580644}" destId="{EC1CEC4C-9967-45BD-B942-1B9DD0954A20}" srcOrd="1" destOrd="0" presId="urn:microsoft.com/office/officeart/2005/8/layout/hierarchy3"/>
    <dgm:cxn modelId="{3CDB50A8-1C1B-4A92-AC5F-FF10608126F7}" type="presParOf" srcId="{542986E7-7F39-4BB3-B39B-80732FDF65F1}" destId="{91C06DBE-7FFA-43BB-832B-85BCB6D5F17B}" srcOrd="1" destOrd="0" presId="urn:microsoft.com/office/officeart/2005/8/layout/hierarchy3"/>
    <dgm:cxn modelId="{63F9399B-5217-4BA9-B28A-1958DBE04EB2}" type="presParOf" srcId="{91C06DBE-7FFA-43BB-832B-85BCB6D5F17B}" destId="{7C82038B-C87C-4C53-8DEF-53A32B38A53C}" srcOrd="0" destOrd="0" presId="urn:microsoft.com/office/officeart/2005/8/layout/hierarchy3"/>
    <dgm:cxn modelId="{AA6FFE35-2365-4460-B283-E1D1EA0A7650}" type="presParOf" srcId="{91C06DBE-7FFA-43BB-832B-85BCB6D5F17B}" destId="{FED7A58B-D02B-413A-B8CB-EBDF0F7FBE4D}" srcOrd="1" destOrd="0" presId="urn:microsoft.com/office/officeart/2005/8/layout/hierarchy3"/>
    <dgm:cxn modelId="{92423ECF-B204-4582-93AA-68668C6651B6}" type="presParOf" srcId="{91C06DBE-7FFA-43BB-832B-85BCB6D5F17B}" destId="{92FD1137-64C8-4AA5-B314-5E58E8185F84}" srcOrd="2" destOrd="0" presId="urn:microsoft.com/office/officeart/2005/8/layout/hierarchy3"/>
    <dgm:cxn modelId="{D3F3D560-53DE-4D9E-AC2C-F8A688328A40}" type="presParOf" srcId="{91C06DBE-7FFA-43BB-832B-85BCB6D5F17B}" destId="{0024F2C7-C3C9-4A5E-BC91-C9D78CBD469B}" srcOrd="3" destOrd="0" presId="urn:microsoft.com/office/officeart/2005/8/layout/hierarchy3"/>
    <dgm:cxn modelId="{6205ACE8-4019-471A-BF6A-08F2F6534960}" type="presParOf" srcId="{C3F177C7-C696-4D0F-B361-2808FEF026D4}" destId="{E925DF5C-F502-42B0-AD84-7110E416F9D5}" srcOrd="1" destOrd="0" presId="urn:microsoft.com/office/officeart/2005/8/layout/hierarchy3"/>
    <dgm:cxn modelId="{638652D5-0055-4C5F-8901-58F97A97B6F4}" type="presParOf" srcId="{E925DF5C-F502-42B0-AD84-7110E416F9D5}" destId="{218D8AC8-A210-409B-AEE1-A5A6CF854738}" srcOrd="0" destOrd="0" presId="urn:microsoft.com/office/officeart/2005/8/layout/hierarchy3"/>
    <dgm:cxn modelId="{6EABE26F-E251-40AC-8DD9-F01660913CD3}" type="presParOf" srcId="{218D8AC8-A210-409B-AEE1-A5A6CF854738}" destId="{82CDCEED-C84F-4C79-B167-6231373C4072}" srcOrd="0" destOrd="0" presId="urn:microsoft.com/office/officeart/2005/8/layout/hierarchy3"/>
    <dgm:cxn modelId="{0E83B4E1-7EFB-4035-B74A-76AA97780DE1}" type="presParOf" srcId="{218D8AC8-A210-409B-AEE1-A5A6CF854738}" destId="{788CFA73-9914-4E2B-8B8F-A279DF80C760}" srcOrd="1" destOrd="0" presId="urn:microsoft.com/office/officeart/2005/8/layout/hierarchy3"/>
    <dgm:cxn modelId="{8851721E-97DA-486C-B331-B7117F6D1204}" type="presParOf" srcId="{E925DF5C-F502-42B0-AD84-7110E416F9D5}" destId="{88FF7CEE-5529-464E-B1E6-325F8E665728}" srcOrd="1" destOrd="0" presId="urn:microsoft.com/office/officeart/2005/8/layout/hierarchy3"/>
    <dgm:cxn modelId="{4DF2E35F-8F24-4627-83F7-8867C554EB4A}" type="presParOf" srcId="{88FF7CEE-5529-464E-B1E6-325F8E665728}" destId="{AB227C0B-285D-42F7-A47D-972FEA4A9A16}" srcOrd="0" destOrd="0" presId="urn:microsoft.com/office/officeart/2005/8/layout/hierarchy3"/>
    <dgm:cxn modelId="{939FF84C-E8A3-4A3F-A107-DE69E780A2BA}" type="presParOf" srcId="{88FF7CEE-5529-464E-B1E6-325F8E665728}" destId="{508C0F8F-5582-4051-87C0-CBF1E9FF0A9D}" srcOrd="1" destOrd="0" presId="urn:microsoft.com/office/officeart/2005/8/layout/hierarchy3"/>
    <dgm:cxn modelId="{813D6786-2C7F-47C8-86F4-19D9E2B2B667}" type="presParOf" srcId="{88FF7CEE-5529-464E-B1E6-325F8E665728}" destId="{1878CAE2-36AB-4A3D-85AC-5C3FE7D33AF3}" srcOrd="2" destOrd="0" presId="urn:microsoft.com/office/officeart/2005/8/layout/hierarchy3"/>
    <dgm:cxn modelId="{BFD9EE8C-8404-4CD9-AAD4-B75386D51E30}" type="presParOf" srcId="{88FF7CEE-5529-464E-B1E6-325F8E665728}" destId="{1A3F4A96-767F-48DB-8167-99E37729C40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9A157D-A369-464D-9D11-AED8B05A0D2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F898C1-5C12-4A75-B653-6E104FC8B931}">
      <dgm:prSet phldrT="[Text]"/>
      <dgm:spPr/>
      <dgm:t>
        <a:bodyPr/>
        <a:lstStyle/>
        <a:p>
          <a:r>
            <a:rPr lang="en-US" dirty="0" smtClean="0"/>
            <a:t>Put 100 </a:t>
          </a:r>
          <a:r>
            <a:rPr lang="en-US" dirty="0" err="1" smtClean="0"/>
            <a:t>ul</a:t>
          </a:r>
          <a:r>
            <a:rPr lang="en-US" dirty="0" smtClean="0"/>
            <a:t> of serum and 900 </a:t>
          </a:r>
          <a:r>
            <a:rPr lang="en-US" dirty="0" err="1" smtClean="0"/>
            <a:t>ul</a:t>
          </a:r>
          <a:r>
            <a:rPr lang="en-US" dirty="0" smtClean="0"/>
            <a:t> of water into a tube and mix</a:t>
          </a:r>
          <a:endParaRPr lang="en-US" dirty="0"/>
        </a:p>
      </dgm:t>
    </dgm:pt>
    <dgm:pt modelId="{AABBBEF1-7FC3-426E-B14D-431A8B5EBAEA}" type="parTrans" cxnId="{6D391BA9-5CE2-43EB-AEC2-12A744F50B5D}">
      <dgm:prSet/>
      <dgm:spPr/>
      <dgm:t>
        <a:bodyPr/>
        <a:lstStyle/>
        <a:p>
          <a:endParaRPr lang="en-US"/>
        </a:p>
      </dgm:t>
    </dgm:pt>
    <dgm:pt modelId="{3055A6BA-000F-485F-BF60-90F1D4EDE1AA}" type="sibTrans" cxnId="{6D391BA9-5CE2-43EB-AEC2-12A744F50B5D}">
      <dgm:prSet/>
      <dgm:spPr/>
      <dgm:t>
        <a:bodyPr/>
        <a:lstStyle/>
        <a:p>
          <a:endParaRPr lang="en-US"/>
        </a:p>
      </dgm:t>
    </dgm:pt>
    <dgm:pt modelId="{50725018-FFBE-4A18-B370-B995DD355EFE}">
      <dgm:prSet phldrT="[Text]"/>
      <dgm:spPr/>
      <dgm:t>
        <a:bodyPr/>
        <a:lstStyle/>
        <a:p>
          <a:r>
            <a:rPr lang="en-US" dirty="0" smtClean="0"/>
            <a:t>Run the dilution on the analyzer</a:t>
          </a:r>
          <a:endParaRPr lang="en-US" dirty="0"/>
        </a:p>
      </dgm:t>
    </dgm:pt>
    <dgm:pt modelId="{8834540E-E968-4CAC-A494-AB9DD8B4F2CF}" type="parTrans" cxnId="{3C36336C-F10B-4534-AF03-662A375B4495}">
      <dgm:prSet/>
      <dgm:spPr/>
      <dgm:t>
        <a:bodyPr/>
        <a:lstStyle/>
        <a:p>
          <a:endParaRPr lang="en-US"/>
        </a:p>
      </dgm:t>
    </dgm:pt>
    <dgm:pt modelId="{BC5BD8F4-F24D-45D7-9E13-4D3CF853AD99}" type="sibTrans" cxnId="{3C36336C-F10B-4534-AF03-662A375B4495}">
      <dgm:prSet/>
      <dgm:spPr/>
      <dgm:t>
        <a:bodyPr/>
        <a:lstStyle/>
        <a:p>
          <a:endParaRPr lang="en-US"/>
        </a:p>
      </dgm:t>
    </dgm:pt>
    <dgm:pt modelId="{3F3EE16B-8811-4F94-BD26-2CA8BA8AF8E3}">
      <dgm:prSet phldrT="[Text]"/>
      <dgm:spPr/>
      <dgm:t>
        <a:bodyPr/>
        <a:lstStyle/>
        <a:p>
          <a:r>
            <a:rPr lang="en-US" dirty="0" smtClean="0"/>
            <a:t>Take the result and multiply it by 10</a:t>
          </a:r>
        </a:p>
        <a:p>
          <a:r>
            <a:rPr lang="en-US" dirty="0" smtClean="0"/>
            <a:t>Uric Acid reads 14 mg/</a:t>
          </a:r>
          <a:r>
            <a:rPr lang="en-US" dirty="0" err="1" smtClean="0"/>
            <a:t>dL</a:t>
          </a:r>
          <a:r>
            <a:rPr lang="en-US" dirty="0" smtClean="0"/>
            <a:t>  x 10 = Final result 140 mg/</a:t>
          </a:r>
          <a:r>
            <a:rPr lang="en-US" dirty="0" err="1" smtClean="0"/>
            <a:t>dL</a:t>
          </a:r>
          <a:endParaRPr lang="en-US" dirty="0"/>
        </a:p>
      </dgm:t>
    </dgm:pt>
    <dgm:pt modelId="{48DF812F-770E-409D-A674-A43C356F00F4}" type="parTrans" cxnId="{CCA0F47F-D2A2-4018-B976-D1A6F4BCCF7F}">
      <dgm:prSet/>
      <dgm:spPr/>
      <dgm:t>
        <a:bodyPr/>
        <a:lstStyle/>
        <a:p>
          <a:endParaRPr lang="en-US"/>
        </a:p>
      </dgm:t>
    </dgm:pt>
    <dgm:pt modelId="{ACEFD93F-445C-46DC-9176-C5966734A18B}" type="sibTrans" cxnId="{CCA0F47F-D2A2-4018-B976-D1A6F4BCCF7F}">
      <dgm:prSet/>
      <dgm:spPr/>
      <dgm:t>
        <a:bodyPr/>
        <a:lstStyle/>
        <a:p>
          <a:endParaRPr lang="en-US"/>
        </a:p>
      </dgm:t>
    </dgm:pt>
    <dgm:pt modelId="{CEC70676-1380-4BDB-A5E7-3299D9C28FAF}">
      <dgm:prSet/>
      <dgm:spPr/>
      <dgm:t>
        <a:bodyPr/>
        <a:lstStyle/>
        <a:p>
          <a:r>
            <a:rPr lang="en-US" dirty="0" smtClean="0"/>
            <a:t>Report the final result</a:t>
          </a:r>
          <a:endParaRPr lang="en-US" dirty="0"/>
        </a:p>
      </dgm:t>
    </dgm:pt>
    <dgm:pt modelId="{8B203156-D83E-4E3B-ADE1-C20751204157}" type="parTrans" cxnId="{992FA751-0B58-4741-AAEA-8499ECAA57F5}">
      <dgm:prSet/>
      <dgm:spPr/>
    </dgm:pt>
    <dgm:pt modelId="{51509B4B-999F-42FB-A6E4-123E072F8EFB}" type="sibTrans" cxnId="{992FA751-0B58-4741-AAEA-8499ECAA57F5}">
      <dgm:prSet/>
      <dgm:spPr/>
    </dgm:pt>
    <dgm:pt modelId="{1243B944-80CC-4C77-89F1-DF6397FD549E}" type="pres">
      <dgm:prSet presAssocID="{5D9A157D-A369-464D-9D11-AED8B05A0D2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028A73-8FA5-4350-A096-4BC2D51404BB}" type="pres">
      <dgm:prSet presAssocID="{5D9A157D-A369-464D-9D11-AED8B05A0D25}" presName="dummyMaxCanvas" presStyleCnt="0">
        <dgm:presLayoutVars/>
      </dgm:prSet>
      <dgm:spPr/>
    </dgm:pt>
    <dgm:pt modelId="{FD88697E-2943-4BB9-965F-BD55AFAA43A7}" type="pres">
      <dgm:prSet presAssocID="{5D9A157D-A369-464D-9D11-AED8B05A0D25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A740B-C7C4-4021-9F1B-3E3A25E7DAA0}" type="pres">
      <dgm:prSet presAssocID="{5D9A157D-A369-464D-9D11-AED8B05A0D25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64BB2-72DD-4F7C-98FF-D28653A036E2}" type="pres">
      <dgm:prSet presAssocID="{5D9A157D-A369-464D-9D11-AED8B05A0D25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35230B-120C-448C-BB86-38901E08DFA9}" type="pres">
      <dgm:prSet presAssocID="{5D9A157D-A369-464D-9D11-AED8B05A0D25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68F606-29E4-4EE0-AD3A-78A2A653A97B}" type="pres">
      <dgm:prSet presAssocID="{5D9A157D-A369-464D-9D11-AED8B05A0D25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A132F6-F86F-4A25-A5AF-D14FB1F1F9C4}" type="pres">
      <dgm:prSet presAssocID="{5D9A157D-A369-464D-9D11-AED8B05A0D25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E9725A-6566-4263-A83A-05041727F9F0}" type="pres">
      <dgm:prSet presAssocID="{5D9A157D-A369-464D-9D11-AED8B05A0D25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CDEF93-9B25-442D-BE41-F302FB904197}" type="pres">
      <dgm:prSet presAssocID="{5D9A157D-A369-464D-9D11-AED8B05A0D25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71D7D3-0512-47AA-85F8-523DE6627367}" type="pres">
      <dgm:prSet presAssocID="{5D9A157D-A369-464D-9D11-AED8B05A0D25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88629C-3AD3-4E19-9589-0E801D05D3F1}" type="pres">
      <dgm:prSet presAssocID="{5D9A157D-A369-464D-9D11-AED8B05A0D25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8CC85A-B38E-4438-99A5-B1082A91AC5C}" type="pres">
      <dgm:prSet presAssocID="{5D9A157D-A369-464D-9D11-AED8B05A0D25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36336C-F10B-4534-AF03-662A375B4495}" srcId="{5D9A157D-A369-464D-9D11-AED8B05A0D25}" destId="{50725018-FFBE-4A18-B370-B995DD355EFE}" srcOrd="1" destOrd="0" parTransId="{8834540E-E968-4CAC-A494-AB9DD8B4F2CF}" sibTransId="{BC5BD8F4-F24D-45D7-9E13-4D3CF853AD99}"/>
    <dgm:cxn modelId="{992FA751-0B58-4741-AAEA-8499ECAA57F5}" srcId="{5D9A157D-A369-464D-9D11-AED8B05A0D25}" destId="{CEC70676-1380-4BDB-A5E7-3299D9C28FAF}" srcOrd="3" destOrd="0" parTransId="{8B203156-D83E-4E3B-ADE1-C20751204157}" sibTransId="{51509B4B-999F-42FB-A6E4-123E072F8EFB}"/>
    <dgm:cxn modelId="{406247B1-7171-478C-A63E-0A0566C9A980}" type="presOf" srcId="{CEC70676-1380-4BDB-A5E7-3299D9C28FAF}" destId="{2535230B-120C-448C-BB86-38901E08DFA9}" srcOrd="0" destOrd="0" presId="urn:microsoft.com/office/officeart/2005/8/layout/vProcess5"/>
    <dgm:cxn modelId="{7A84643A-15EA-4B9A-9A76-8D087AA7D39A}" type="presOf" srcId="{CEC70676-1380-4BDB-A5E7-3299D9C28FAF}" destId="{648CC85A-B38E-4438-99A5-B1082A91AC5C}" srcOrd="1" destOrd="0" presId="urn:microsoft.com/office/officeart/2005/8/layout/vProcess5"/>
    <dgm:cxn modelId="{6ECBD955-7994-4B3D-9496-804D698C66C1}" type="presOf" srcId="{50725018-FFBE-4A18-B370-B995DD355EFE}" destId="{0971D7D3-0512-47AA-85F8-523DE6627367}" srcOrd="1" destOrd="0" presId="urn:microsoft.com/office/officeart/2005/8/layout/vProcess5"/>
    <dgm:cxn modelId="{15CFFF4F-1B62-42EE-92E3-13179F7CE930}" type="presOf" srcId="{3F3EE16B-8811-4F94-BD26-2CA8BA8AF8E3}" destId="{EA88629C-3AD3-4E19-9589-0E801D05D3F1}" srcOrd="1" destOrd="0" presId="urn:microsoft.com/office/officeart/2005/8/layout/vProcess5"/>
    <dgm:cxn modelId="{3398AC22-55B6-4720-9C7B-849AFF2BA364}" type="presOf" srcId="{5D9A157D-A369-464D-9D11-AED8B05A0D25}" destId="{1243B944-80CC-4C77-89F1-DF6397FD549E}" srcOrd="0" destOrd="0" presId="urn:microsoft.com/office/officeart/2005/8/layout/vProcess5"/>
    <dgm:cxn modelId="{F0886CC2-26AD-4FA1-B820-77C9C5CD0B00}" type="presOf" srcId="{3F3EE16B-8811-4F94-BD26-2CA8BA8AF8E3}" destId="{2DD64BB2-72DD-4F7C-98FF-D28653A036E2}" srcOrd="0" destOrd="0" presId="urn:microsoft.com/office/officeart/2005/8/layout/vProcess5"/>
    <dgm:cxn modelId="{CCA0F47F-D2A2-4018-B976-D1A6F4BCCF7F}" srcId="{5D9A157D-A369-464D-9D11-AED8B05A0D25}" destId="{3F3EE16B-8811-4F94-BD26-2CA8BA8AF8E3}" srcOrd="2" destOrd="0" parTransId="{48DF812F-770E-409D-A674-A43C356F00F4}" sibTransId="{ACEFD93F-445C-46DC-9176-C5966734A18B}"/>
    <dgm:cxn modelId="{1F9BB7BD-C733-4CFE-B736-87F01CA337E5}" type="presOf" srcId="{D7F898C1-5C12-4A75-B653-6E104FC8B931}" destId="{FD88697E-2943-4BB9-965F-BD55AFAA43A7}" srcOrd="0" destOrd="0" presId="urn:microsoft.com/office/officeart/2005/8/layout/vProcess5"/>
    <dgm:cxn modelId="{032E3711-57CA-40C3-A156-EE975A7B9B59}" type="presOf" srcId="{BC5BD8F4-F24D-45D7-9E13-4D3CF853AD99}" destId="{17A132F6-F86F-4A25-A5AF-D14FB1F1F9C4}" srcOrd="0" destOrd="0" presId="urn:microsoft.com/office/officeart/2005/8/layout/vProcess5"/>
    <dgm:cxn modelId="{B3E4EA43-18F1-41CC-8C32-08E17E8E2037}" type="presOf" srcId="{D7F898C1-5C12-4A75-B653-6E104FC8B931}" destId="{B3CDEF93-9B25-442D-BE41-F302FB904197}" srcOrd="1" destOrd="0" presId="urn:microsoft.com/office/officeart/2005/8/layout/vProcess5"/>
    <dgm:cxn modelId="{6D391BA9-5CE2-43EB-AEC2-12A744F50B5D}" srcId="{5D9A157D-A369-464D-9D11-AED8B05A0D25}" destId="{D7F898C1-5C12-4A75-B653-6E104FC8B931}" srcOrd="0" destOrd="0" parTransId="{AABBBEF1-7FC3-426E-B14D-431A8B5EBAEA}" sibTransId="{3055A6BA-000F-485F-BF60-90F1D4EDE1AA}"/>
    <dgm:cxn modelId="{C2324592-08D9-42C6-AD0E-245888771C3D}" type="presOf" srcId="{50725018-FFBE-4A18-B370-B995DD355EFE}" destId="{69EA740B-C7C4-4021-9F1B-3E3A25E7DAA0}" srcOrd="0" destOrd="0" presId="urn:microsoft.com/office/officeart/2005/8/layout/vProcess5"/>
    <dgm:cxn modelId="{3173C842-A6CC-4665-9F63-AC24AD8A30F8}" type="presOf" srcId="{ACEFD93F-445C-46DC-9176-C5966734A18B}" destId="{ADE9725A-6566-4263-A83A-05041727F9F0}" srcOrd="0" destOrd="0" presId="urn:microsoft.com/office/officeart/2005/8/layout/vProcess5"/>
    <dgm:cxn modelId="{1166571A-10A9-446C-A631-F7453A7E148A}" type="presOf" srcId="{3055A6BA-000F-485F-BF60-90F1D4EDE1AA}" destId="{6368F606-29E4-4EE0-AD3A-78A2A653A97B}" srcOrd="0" destOrd="0" presId="urn:microsoft.com/office/officeart/2005/8/layout/vProcess5"/>
    <dgm:cxn modelId="{F2BB1F94-2ACB-4382-ADC2-F8F765F35E3B}" type="presParOf" srcId="{1243B944-80CC-4C77-89F1-DF6397FD549E}" destId="{3B028A73-8FA5-4350-A096-4BC2D51404BB}" srcOrd="0" destOrd="0" presId="urn:microsoft.com/office/officeart/2005/8/layout/vProcess5"/>
    <dgm:cxn modelId="{4F45585F-82EB-47C8-865E-648E23A5119B}" type="presParOf" srcId="{1243B944-80CC-4C77-89F1-DF6397FD549E}" destId="{FD88697E-2943-4BB9-965F-BD55AFAA43A7}" srcOrd="1" destOrd="0" presId="urn:microsoft.com/office/officeart/2005/8/layout/vProcess5"/>
    <dgm:cxn modelId="{AD1811CA-221D-457F-8AEC-9189CB627E07}" type="presParOf" srcId="{1243B944-80CC-4C77-89F1-DF6397FD549E}" destId="{69EA740B-C7C4-4021-9F1B-3E3A25E7DAA0}" srcOrd="2" destOrd="0" presId="urn:microsoft.com/office/officeart/2005/8/layout/vProcess5"/>
    <dgm:cxn modelId="{B36B9626-6AF8-4D58-AB74-AB9AF81A005D}" type="presParOf" srcId="{1243B944-80CC-4C77-89F1-DF6397FD549E}" destId="{2DD64BB2-72DD-4F7C-98FF-D28653A036E2}" srcOrd="3" destOrd="0" presId="urn:microsoft.com/office/officeart/2005/8/layout/vProcess5"/>
    <dgm:cxn modelId="{C2ECAD31-3C8A-4264-BC1E-5E9D711B7FB0}" type="presParOf" srcId="{1243B944-80CC-4C77-89F1-DF6397FD549E}" destId="{2535230B-120C-448C-BB86-38901E08DFA9}" srcOrd="4" destOrd="0" presId="urn:microsoft.com/office/officeart/2005/8/layout/vProcess5"/>
    <dgm:cxn modelId="{54EACBA8-2D8B-4A22-9EF2-3920BE1A57CC}" type="presParOf" srcId="{1243B944-80CC-4C77-89F1-DF6397FD549E}" destId="{6368F606-29E4-4EE0-AD3A-78A2A653A97B}" srcOrd="5" destOrd="0" presId="urn:microsoft.com/office/officeart/2005/8/layout/vProcess5"/>
    <dgm:cxn modelId="{062F4A3D-279F-4E82-956D-C126EFC71211}" type="presParOf" srcId="{1243B944-80CC-4C77-89F1-DF6397FD549E}" destId="{17A132F6-F86F-4A25-A5AF-D14FB1F1F9C4}" srcOrd="6" destOrd="0" presId="urn:microsoft.com/office/officeart/2005/8/layout/vProcess5"/>
    <dgm:cxn modelId="{FE5758F5-DB10-461B-9393-22DAE6E7C9C0}" type="presParOf" srcId="{1243B944-80CC-4C77-89F1-DF6397FD549E}" destId="{ADE9725A-6566-4263-A83A-05041727F9F0}" srcOrd="7" destOrd="0" presId="urn:microsoft.com/office/officeart/2005/8/layout/vProcess5"/>
    <dgm:cxn modelId="{DF12CC93-18F2-43A0-81C9-2B5803BE7A73}" type="presParOf" srcId="{1243B944-80CC-4C77-89F1-DF6397FD549E}" destId="{B3CDEF93-9B25-442D-BE41-F302FB904197}" srcOrd="8" destOrd="0" presId="urn:microsoft.com/office/officeart/2005/8/layout/vProcess5"/>
    <dgm:cxn modelId="{2D8FC7C7-FDEE-4870-ABAD-E8AD0E01F3CF}" type="presParOf" srcId="{1243B944-80CC-4C77-89F1-DF6397FD549E}" destId="{0971D7D3-0512-47AA-85F8-523DE6627367}" srcOrd="9" destOrd="0" presId="urn:microsoft.com/office/officeart/2005/8/layout/vProcess5"/>
    <dgm:cxn modelId="{0657C48B-F0BD-4006-B63C-24E32F0A27F8}" type="presParOf" srcId="{1243B944-80CC-4C77-89F1-DF6397FD549E}" destId="{EA88629C-3AD3-4E19-9589-0E801D05D3F1}" srcOrd="10" destOrd="0" presId="urn:microsoft.com/office/officeart/2005/8/layout/vProcess5"/>
    <dgm:cxn modelId="{2CB6F99C-D613-44F6-B368-611B90DA0F77}" type="presParOf" srcId="{1243B944-80CC-4C77-89F1-DF6397FD549E}" destId="{648CC85A-B38E-4438-99A5-B1082A91AC5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719E6F-3F28-4C56-AE86-AE9E40758518}" type="doc">
      <dgm:prSet loTypeId="urn:microsoft.com/office/officeart/2005/8/layout/default#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91823B2-5A3A-49EA-ABE5-704F64CF3900}">
      <dgm:prSet phldrT="[Text]"/>
      <dgm:spPr/>
      <dgm:t>
        <a:bodyPr/>
        <a:lstStyle/>
        <a:p>
          <a:r>
            <a:rPr lang="en-US" dirty="0"/>
            <a:t>Glucose Standard</a:t>
          </a:r>
        </a:p>
        <a:p>
          <a:r>
            <a:rPr lang="en-US" dirty="0"/>
            <a:t>660 mg/</a:t>
          </a:r>
          <a:r>
            <a:rPr lang="en-US" dirty="0" err="1"/>
            <a:t>dL</a:t>
          </a:r>
          <a:endParaRPr lang="en-US" dirty="0"/>
        </a:p>
        <a:p>
          <a:r>
            <a:rPr lang="en-US" dirty="0"/>
            <a:t>Purchased </a:t>
          </a:r>
          <a:r>
            <a:rPr lang="en-US" dirty="0" smtClean="0"/>
            <a:t>product</a:t>
          </a:r>
          <a:endParaRPr lang="en-US" dirty="0"/>
        </a:p>
      </dgm:t>
    </dgm:pt>
    <dgm:pt modelId="{ECCE3B5A-CF38-4F64-A8CD-6FC2884B1883}" type="parTrans" cxnId="{A71C5555-03F2-4A85-A90C-C331DD6C49DF}">
      <dgm:prSet/>
      <dgm:spPr/>
      <dgm:t>
        <a:bodyPr/>
        <a:lstStyle/>
        <a:p>
          <a:endParaRPr lang="en-US"/>
        </a:p>
      </dgm:t>
    </dgm:pt>
    <dgm:pt modelId="{B9BB3E2E-1E0C-48CC-949C-294EE4CE58AD}" type="sibTrans" cxnId="{A71C5555-03F2-4A85-A90C-C331DD6C49DF}">
      <dgm:prSet/>
      <dgm:spPr/>
      <dgm:t>
        <a:bodyPr/>
        <a:lstStyle/>
        <a:p>
          <a:endParaRPr lang="en-US"/>
        </a:p>
      </dgm:t>
    </dgm:pt>
    <dgm:pt modelId="{925000F7-CD81-44BB-BB57-74AE2EAC2F91}">
      <dgm:prSet phldrT="[Text]"/>
      <dgm:spPr/>
      <dgm:t>
        <a:bodyPr/>
        <a:lstStyle/>
        <a:p>
          <a:r>
            <a:rPr lang="en-US"/>
            <a:t>Glucose concentration 330 mg/dL</a:t>
          </a:r>
        </a:p>
        <a:p>
          <a:r>
            <a:rPr lang="en-US"/>
            <a:t>Made from a 1 to 2 dilution of the standard</a:t>
          </a:r>
        </a:p>
      </dgm:t>
    </dgm:pt>
    <dgm:pt modelId="{C3DF2F25-59D2-42DF-BA24-E37427FF9627}" type="parTrans" cxnId="{32821EB4-2903-429F-B21B-FD1F072DE1D4}">
      <dgm:prSet/>
      <dgm:spPr/>
      <dgm:t>
        <a:bodyPr/>
        <a:lstStyle/>
        <a:p>
          <a:endParaRPr lang="en-US"/>
        </a:p>
      </dgm:t>
    </dgm:pt>
    <dgm:pt modelId="{05DCC377-D0EB-4C8B-AE7B-470B2AA23F99}" type="sibTrans" cxnId="{32821EB4-2903-429F-B21B-FD1F072DE1D4}">
      <dgm:prSet/>
      <dgm:spPr/>
      <dgm:t>
        <a:bodyPr/>
        <a:lstStyle/>
        <a:p>
          <a:endParaRPr lang="en-US"/>
        </a:p>
      </dgm:t>
    </dgm:pt>
    <dgm:pt modelId="{2CD164EA-FF10-4F5F-97C3-4F3622056B02}">
      <dgm:prSet phldrT="[Text]"/>
      <dgm:spPr/>
      <dgm:t>
        <a:bodyPr/>
        <a:lstStyle/>
        <a:p>
          <a:r>
            <a:rPr lang="en-US"/>
            <a:t>Glucose concentration  165 mg/dL</a:t>
          </a:r>
        </a:p>
        <a:p>
          <a:r>
            <a:rPr lang="en-US"/>
            <a:t>Made from a 1 to 4 dilution of the standard</a:t>
          </a:r>
        </a:p>
      </dgm:t>
    </dgm:pt>
    <dgm:pt modelId="{07599541-C3C8-4F68-A7BA-9580BC5A007B}" type="parTrans" cxnId="{61D43CE6-74AE-489E-8820-2596706CB37D}">
      <dgm:prSet/>
      <dgm:spPr/>
      <dgm:t>
        <a:bodyPr/>
        <a:lstStyle/>
        <a:p>
          <a:endParaRPr lang="en-US"/>
        </a:p>
      </dgm:t>
    </dgm:pt>
    <dgm:pt modelId="{7F4F3A1B-8EEB-4D24-8BEF-2B096A155FA9}" type="sibTrans" cxnId="{61D43CE6-74AE-489E-8820-2596706CB37D}">
      <dgm:prSet/>
      <dgm:spPr/>
      <dgm:t>
        <a:bodyPr/>
        <a:lstStyle/>
        <a:p>
          <a:endParaRPr lang="en-US"/>
        </a:p>
      </dgm:t>
    </dgm:pt>
    <dgm:pt modelId="{45AC26DC-47F5-4E17-9562-63CBDF209939}">
      <dgm:prSet phldrT="[Text]"/>
      <dgm:spPr/>
      <dgm:t>
        <a:bodyPr/>
        <a:lstStyle/>
        <a:p>
          <a:r>
            <a:rPr lang="en-US"/>
            <a:t>Glucose concentration</a:t>
          </a:r>
        </a:p>
        <a:p>
          <a:r>
            <a:rPr lang="en-US"/>
            <a:t>66 mg/dL</a:t>
          </a:r>
        </a:p>
        <a:p>
          <a:r>
            <a:rPr lang="en-US"/>
            <a:t>Made from a 1 to 10 dilution of the standard</a:t>
          </a:r>
        </a:p>
      </dgm:t>
    </dgm:pt>
    <dgm:pt modelId="{D6D80688-3B96-4031-8FF9-3F5BE9A50148}" type="parTrans" cxnId="{DDBF7762-C747-476C-951C-7CB7B17DEDDD}">
      <dgm:prSet/>
      <dgm:spPr/>
      <dgm:t>
        <a:bodyPr/>
        <a:lstStyle/>
        <a:p>
          <a:endParaRPr lang="en-US"/>
        </a:p>
      </dgm:t>
    </dgm:pt>
    <dgm:pt modelId="{8CC478B5-787E-42EA-88B1-A1C189DA0F6D}" type="sibTrans" cxnId="{DDBF7762-C747-476C-951C-7CB7B17DEDDD}">
      <dgm:prSet/>
      <dgm:spPr/>
      <dgm:t>
        <a:bodyPr/>
        <a:lstStyle/>
        <a:p>
          <a:endParaRPr lang="en-US"/>
        </a:p>
      </dgm:t>
    </dgm:pt>
    <dgm:pt modelId="{08220302-4B39-470F-B72D-DEA00DB582A6}">
      <dgm:prSet phldrT="[Text]"/>
      <dgm:spPr/>
      <dgm:t>
        <a:bodyPr/>
        <a:lstStyle/>
        <a:p>
          <a:r>
            <a:rPr lang="en-US"/>
            <a:t>Glucose concentration</a:t>
          </a:r>
        </a:p>
        <a:p>
          <a:r>
            <a:rPr lang="en-US"/>
            <a:t>33 mg/dL</a:t>
          </a:r>
        </a:p>
        <a:p>
          <a:r>
            <a:rPr lang="en-US"/>
            <a:t>Made from a 1 to 20 dilution of the standard</a:t>
          </a:r>
        </a:p>
      </dgm:t>
    </dgm:pt>
    <dgm:pt modelId="{BDBFD264-92BC-4DD4-83F0-FBBE4025C857}" type="parTrans" cxnId="{16A4ABAF-4524-4004-A23D-082EBF3487FB}">
      <dgm:prSet/>
      <dgm:spPr/>
      <dgm:t>
        <a:bodyPr/>
        <a:lstStyle/>
        <a:p>
          <a:endParaRPr lang="en-US"/>
        </a:p>
      </dgm:t>
    </dgm:pt>
    <dgm:pt modelId="{8D1146AC-9564-45D8-8CD3-3AEAD2212CA5}" type="sibTrans" cxnId="{16A4ABAF-4524-4004-A23D-082EBF3487FB}">
      <dgm:prSet/>
      <dgm:spPr/>
      <dgm:t>
        <a:bodyPr/>
        <a:lstStyle/>
        <a:p>
          <a:endParaRPr lang="en-US"/>
        </a:p>
      </dgm:t>
    </dgm:pt>
    <dgm:pt modelId="{C46F6407-08DA-4FCF-9F91-35A2CEE50649}" type="pres">
      <dgm:prSet presAssocID="{03719E6F-3F28-4C56-AE86-AE9E4075851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2724CA-F7C8-448B-B1F4-EF372B7C0C05}" type="pres">
      <dgm:prSet presAssocID="{991823B2-5A3A-49EA-ABE5-704F64CF390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4E948E-4B0A-4B5F-A444-0F0BC1E1125B}" type="pres">
      <dgm:prSet presAssocID="{B9BB3E2E-1E0C-48CC-949C-294EE4CE58AD}" presName="sibTrans" presStyleCnt="0"/>
      <dgm:spPr/>
    </dgm:pt>
    <dgm:pt modelId="{12AC0395-6BEA-4989-897F-EE30BC1622B5}" type="pres">
      <dgm:prSet presAssocID="{925000F7-CD81-44BB-BB57-74AE2EAC2F9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DB0BE-8781-41D1-8B7B-A41AA522005C}" type="pres">
      <dgm:prSet presAssocID="{05DCC377-D0EB-4C8B-AE7B-470B2AA23F99}" presName="sibTrans" presStyleCnt="0"/>
      <dgm:spPr/>
    </dgm:pt>
    <dgm:pt modelId="{715022A9-569B-4523-878A-5BC87D96F4A5}" type="pres">
      <dgm:prSet presAssocID="{2CD164EA-FF10-4F5F-97C3-4F3622056B0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F5733-79B3-4899-A210-84E345E0B162}" type="pres">
      <dgm:prSet presAssocID="{7F4F3A1B-8EEB-4D24-8BEF-2B096A155FA9}" presName="sibTrans" presStyleCnt="0"/>
      <dgm:spPr/>
    </dgm:pt>
    <dgm:pt modelId="{F274C890-DDB9-498D-827E-1506BC361A40}" type="pres">
      <dgm:prSet presAssocID="{45AC26DC-47F5-4E17-9562-63CBDF20993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4DF8D-EC45-4300-A500-EEDDF9B90D34}" type="pres">
      <dgm:prSet presAssocID="{8CC478B5-787E-42EA-88B1-A1C189DA0F6D}" presName="sibTrans" presStyleCnt="0"/>
      <dgm:spPr/>
    </dgm:pt>
    <dgm:pt modelId="{8F5FAC27-9281-4889-95B9-0888876B5AA9}" type="pres">
      <dgm:prSet presAssocID="{08220302-4B39-470F-B72D-DEA00DB582A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A2B2E1-FA34-45D4-997F-CEE9154A79B1}" type="presOf" srcId="{991823B2-5A3A-49EA-ABE5-704F64CF3900}" destId="{102724CA-F7C8-448B-B1F4-EF372B7C0C05}" srcOrd="0" destOrd="0" presId="urn:microsoft.com/office/officeart/2005/8/layout/default#1"/>
    <dgm:cxn modelId="{32821EB4-2903-429F-B21B-FD1F072DE1D4}" srcId="{03719E6F-3F28-4C56-AE86-AE9E40758518}" destId="{925000F7-CD81-44BB-BB57-74AE2EAC2F91}" srcOrd="1" destOrd="0" parTransId="{C3DF2F25-59D2-42DF-BA24-E37427FF9627}" sibTransId="{05DCC377-D0EB-4C8B-AE7B-470B2AA23F99}"/>
    <dgm:cxn modelId="{16A4ABAF-4524-4004-A23D-082EBF3487FB}" srcId="{03719E6F-3F28-4C56-AE86-AE9E40758518}" destId="{08220302-4B39-470F-B72D-DEA00DB582A6}" srcOrd="4" destOrd="0" parTransId="{BDBFD264-92BC-4DD4-83F0-FBBE4025C857}" sibTransId="{8D1146AC-9564-45D8-8CD3-3AEAD2212CA5}"/>
    <dgm:cxn modelId="{1228939D-5E92-4059-B337-415BF244ABD4}" type="presOf" srcId="{03719E6F-3F28-4C56-AE86-AE9E40758518}" destId="{C46F6407-08DA-4FCF-9F91-35A2CEE50649}" srcOrd="0" destOrd="0" presId="urn:microsoft.com/office/officeart/2005/8/layout/default#1"/>
    <dgm:cxn modelId="{FB9E9321-75E5-4A32-BA4E-E3782453DDA5}" type="presOf" srcId="{925000F7-CD81-44BB-BB57-74AE2EAC2F91}" destId="{12AC0395-6BEA-4989-897F-EE30BC1622B5}" srcOrd="0" destOrd="0" presId="urn:microsoft.com/office/officeart/2005/8/layout/default#1"/>
    <dgm:cxn modelId="{089F1FD5-5BAC-4A0A-A843-52B6043D40A4}" type="presOf" srcId="{2CD164EA-FF10-4F5F-97C3-4F3622056B02}" destId="{715022A9-569B-4523-878A-5BC87D96F4A5}" srcOrd="0" destOrd="0" presId="urn:microsoft.com/office/officeart/2005/8/layout/default#1"/>
    <dgm:cxn modelId="{DDBF7762-C747-476C-951C-7CB7B17DEDDD}" srcId="{03719E6F-3F28-4C56-AE86-AE9E40758518}" destId="{45AC26DC-47F5-4E17-9562-63CBDF209939}" srcOrd="3" destOrd="0" parTransId="{D6D80688-3B96-4031-8FF9-3F5BE9A50148}" sibTransId="{8CC478B5-787E-42EA-88B1-A1C189DA0F6D}"/>
    <dgm:cxn modelId="{78EEFCB7-A67A-47F7-9D5B-968DC297C946}" type="presOf" srcId="{08220302-4B39-470F-B72D-DEA00DB582A6}" destId="{8F5FAC27-9281-4889-95B9-0888876B5AA9}" srcOrd="0" destOrd="0" presId="urn:microsoft.com/office/officeart/2005/8/layout/default#1"/>
    <dgm:cxn modelId="{A71C5555-03F2-4A85-A90C-C331DD6C49DF}" srcId="{03719E6F-3F28-4C56-AE86-AE9E40758518}" destId="{991823B2-5A3A-49EA-ABE5-704F64CF3900}" srcOrd="0" destOrd="0" parTransId="{ECCE3B5A-CF38-4F64-A8CD-6FC2884B1883}" sibTransId="{B9BB3E2E-1E0C-48CC-949C-294EE4CE58AD}"/>
    <dgm:cxn modelId="{F2791D54-2AB5-4DFE-8296-F9F786A50404}" type="presOf" srcId="{45AC26DC-47F5-4E17-9562-63CBDF209939}" destId="{F274C890-DDB9-498D-827E-1506BC361A40}" srcOrd="0" destOrd="0" presId="urn:microsoft.com/office/officeart/2005/8/layout/default#1"/>
    <dgm:cxn modelId="{61D43CE6-74AE-489E-8820-2596706CB37D}" srcId="{03719E6F-3F28-4C56-AE86-AE9E40758518}" destId="{2CD164EA-FF10-4F5F-97C3-4F3622056B02}" srcOrd="2" destOrd="0" parTransId="{07599541-C3C8-4F68-A7BA-9580BC5A007B}" sibTransId="{7F4F3A1B-8EEB-4D24-8BEF-2B096A155FA9}"/>
    <dgm:cxn modelId="{A0A838B7-AF80-46A0-9E4B-5491DBE76FEF}" type="presParOf" srcId="{C46F6407-08DA-4FCF-9F91-35A2CEE50649}" destId="{102724CA-F7C8-448B-B1F4-EF372B7C0C05}" srcOrd="0" destOrd="0" presId="urn:microsoft.com/office/officeart/2005/8/layout/default#1"/>
    <dgm:cxn modelId="{A18DB228-E809-4AA0-9C8B-FE6FE6D4F275}" type="presParOf" srcId="{C46F6407-08DA-4FCF-9F91-35A2CEE50649}" destId="{164E948E-4B0A-4B5F-A444-0F0BC1E1125B}" srcOrd="1" destOrd="0" presId="urn:microsoft.com/office/officeart/2005/8/layout/default#1"/>
    <dgm:cxn modelId="{023A1640-EE97-4B82-AA32-6CC3A7DDED18}" type="presParOf" srcId="{C46F6407-08DA-4FCF-9F91-35A2CEE50649}" destId="{12AC0395-6BEA-4989-897F-EE30BC1622B5}" srcOrd="2" destOrd="0" presId="urn:microsoft.com/office/officeart/2005/8/layout/default#1"/>
    <dgm:cxn modelId="{2F71E6DD-9CD3-4687-B863-65381E9C629F}" type="presParOf" srcId="{C46F6407-08DA-4FCF-9F91-35A2CEE50649}" destId="{086DB0BE-8781-41D1-8B7B-A41AA522005C}" srcOrd="3" destOrd="0" presId="urn:microsoft.com/office/officeart/2005/8/layout/default#1"/>
    <dgm:cxn modelId="{19D84FFD-BCB4-4F90-8737-F62F629CA79B}" type="presParOf" srcId="{C46F6407-08DA-4FCF-9F91-35A2CEE50649}" destId="{715022A9-569B-4523-878A-5BC87D96F4A5}" srcOrd="4" destOrd="0" presId="urn:microsoft.com/office/officeart/2005/8/layout/default#1"/>
    <dgm:cxn modelId="{074BA1A1-B17F-4D39-BC18-8542E112EA18}" type="presParOf" srcId="{C46F6407-08DA-4FCF-9F91-35A2CEE50649}" destId="{9C7F5733-79B3-4899-A210-84E345E0B162}" srcOrd="5" destOrd="0" presId="urn:microsoft.com/office/officeart/2005/8/layout/default#1"/>
    <dgm:cxn modelId="{8F8A8763-F0A2-4113-A754-52FE75675035}" type="presParOf" srcId="{C46F6407-08DA-4FCF-9F91-35A2CEE50649}" destId="{F274C890-DDB9-498D-827E-1506BC361A40}" srcOrd="6" destOrd="0" presId="urn:microsoft.com/office/officeart/2005/8/layout/default#1"/>
    <dgm:cxn modelId="{12C17D16-AB35-4113-9F3E-69659EA44DDB}" type="presParOf" srcId="{C46F6407-08DA-4FCF-9F91-35A2CEE50649}" destId="{2214DF8D-EC45-4300-A500-EEDDF9B90D34}" srcOrd="7" destOrd="0" presId="urn:microsoft.com/office/officeart/2005/8/layout/default#1"/>
    <dgm:cxn modelId="{500868EB-B975-4695-AFAE-42199910580A}" type="presParOf" srcId="{C46F6407-08DA-4FCF-9F91-35A2CEE50649}" destId="{8F5FAC27-9281-4889-95B9-0888876B5AA9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E00703-02ED-42D0-B02F-E870F3A52CDD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C0E645-60D5-4382-90FA-9F70655074E9}">
      <dgm:prSet phldrT="[Text]" custT="1"/>
      <dgm:spPr/>
      <dgm:t>
        <a:bodyPr/>
        <a:lstStyle/>
        <a:p>
          <a:r>
            <a:rPr lang="en-US" sz="2400" dirty="0" smtClean="0"/>
            <a:t>Standard</a:t>
          </a:r>
        </a:p>
        <a:p>
          <a:r>
            <a:rPr lang="en-US" sz="2400" dirty="0" smtClean="0"/>
            <a:t>660 mg/</a:t>
          </a:r>
          <a:r>
            <a:rPr lang="en-US" sz="2400" dirty="0" err="1" smtClean="0"/>
            <a:t>dL</a:t>
          </a:r>
          <a:endParaRPr lang="en-US" sz="2400" dirty="0"/>
        </a:p>
      </dgm:t>
    </dgm:pt>
    <dgm:pt modelId="{D32D3514-E79E-4652-BC39-6EB49B8AD65B}" type="parTrans" cxnId="{0054F450-D48E-4711-A1D1-4F6A5A4D2E45}">
      <dgm:prSet/>
      <dgm:spPr/>
      <dgm:t>
        <a:bodyPr/>
        <a:lstStyle/>
        <a:p>
          <a:endParaRPr lang="en-US"/>
        </a:p>
      </dgm:t>
    </dgm:pt>
    <dgm:pt modelId="{EE852CF3-FED6-4738-BEB5-373083F36618}" type="sibTrans" cxnId="{0054F450-D48E-4711-A1D1-4F6A5A4D2E45}">
      <dgm:prSet/>
      <dgm:spPr/>
      <dgm:t>
        <a:bodyPr/>
        <a:lstStyle/>
        <a:p>
          <a:endParaRPr lang="en-US"/>
        </a:p>
      </dgm:t>
    </dgm:pt>
    <dgm:pt modelId="{6EE22347-76DC-4D56-B293-DB4CC9C68786}">
      <dgm:prSet phldrT="[Text]"/>
      <dgm:spPr/>
      <dgm:t>
        <a:bodyPr/>
        <a:lstStyle/>
        <a:p>
          <a:r>
            <a:rPr lang="en-US" dirty="0" smtClean="0"/>
            <a:t>660 mg/</a:t>
          </a:r>
          <a:r>
            <a:rPr lang="en-US" dirty="0" err="1" smtClean="0"/>
            <a:t>dL</a:t>
          </a:r>
          <a:r>
            <a:rPr lang="en-US" dirty="0" smtClean="0"/>
            <a:t> / 10</a:t>
          </a:r>
          <a:endParaRPr lang="en-US" dirty="0"/>
        </a:p>
      </dgm:t>
    </dgm:pt>
    <dgm:pt modelId="{796EF275-B937-4A08-8306-AA6337CACE0A}" type="parTrans" cxnId="{082E2AEF-324E-418F-AC2A-4360BC5C706D}">
      <dgm:prSet/>
      <dgm:spPr/>
      <dgm:t>
        <a:bodyPr/>
        <a:lstStyle/>
        <a:p>
          <a:endParaRPr lang="en-US"/>
        </a:p>
      </dgm:t>
    </dgm:pt>
    <dgm:pt modelId="{EF594807-E1AF-4718-9BD5-BF7691664960}" type="sibTrans" cxnId="{082E2AEF-324E-418F-AC2A-4360BC5C706D}">
      <dgm:prSet/>
      <dgm:spPr/>
      <dgm:t>
        <a:bodyPr/>
        <a:lstStyle/>
        <a:p>
          <a:endParaRPr lang="en-US"/>
        </a:p>
      </dgm:t>
    </dgm:pt>
    <dgm:pt modelId="{101D0EC6-1F8A-4D1B-A075-441E5C274F29}">
      <dgm:prSet phldrT="[Text]"/>
      <dgm:spPr/>
      <dgm:t>
        <a:bodyPr/>
        <a:lstStyle/>
        <a:p>
          <a:r>
            <a:rPr lang="en-US" dirty="0" smtClean="0"/>
            <a:t>Standard = 66 mg/</a:t>
          </a:r>
          <a:r>
            <a:rPr lang="en-US" dirty="0" err="1" smtClean="0"/>
            <a:t>dL</a:t>
          </a:r>
          <a:endParaRPr lang="en-US" dirty="0"/>
        </a:p>
      </dgm:t>
    </dgm:pt>
    <dgm:pt modelId="{2B5F3DCE-D7D3-4E33-B479-A333EF2BC9C9}" type="parTrans" cxnId="{058D19F9-FB50-467B-9945-8CBEEFAC4A8C}">
      <dgm:prSet/>
      <dgm:spPr/>
      <dgm:t>
        <a:bodyPr/>
        <a:lstStyle/>
        <a:p>
          <a:endParaRPr lang="en-US"/>
        </a:p>
      </dgm:t>
    </dgm:pt>
    <dgm:pt modelId="{F90D6B54-127B-40B0-87A0-DECD3C068C59}" type="sibTrans" cxnId="{058D19F9-FB50-467B-9945-8CBEEFAC4A8C}">
      <dgm:prSet/>
      <dgm:spPr/>
      <dgm:t>
        <a:bodyPr/>
        <a:lstStyle/>
        <a:p>
          <a:endParaRPr lang="en-US"/>
        </a:p>
      </dgm:t>
    </dgm:pt>
    <dgm:pt modelId="{09D9DBE9-74C5-47D7-B688-EA92BFCB37D3}">
      <dgm:prSet phldrT="[Text]" custT="1"/>
      <dgm:spPr/>
      <dgm:t>
        <a:bodyPr/>
        <a:lstStyle/>
        <a:p>
          <a:r>
            <a:rPr lang="en-US" sz="2400" dirty="0" smtClean="0"/>
            <a:t>1: 2 dilution of standard</a:t>
          </a:r>
          <a:endParaRPr lang="en-US" sz="2400" dirty="0"/>
        </a:p>
      </dgm:t>
    </dgm:pt>
    <dgm:pt modelId="{5915AB1C-835B-4FA0-8DD9-6E68EF51D732}" type="parTrans" cxnId="{E2906C0A-00A2-4F52-BC96-E4A6E4BAF8C2}">
      <dgm:prSet/>
      <dgm:spPr/>
      <dgm:t>
        <a:bodyPr/>
        <a:lstStyle/>
        <a:p>
          <a:endParaRPr lang="en-US"/>
        </a:p>
      </dgm:t>
    </dgm:pt>
    <dgm:pt modelId="{234E0C65-1AC8-4BDA-8653-85A377F29DEE}" type="sibTrans" cxnId="{E2906C0A-00A2-4F52-BC96-E4A6E4BAF8C2}">
      <dgm:prSet/>
      <dgm:spPr/>
      <dgm:t>
        <a:bodyPr/>
        <a:lstStyle/>
        <a:p>
          <a:endParaRPr lang="en-US"/>
        </a:p>
      </dgm:t>
    </dgm:pt>
    <dgm:pt modelId="{8C19CC7B-BBAF-461A-9458-E847BBF362D1}">
      <dgm:prSet phldrT="[Text]"/>
      <dgm:spPr/>
      <dgm:t>
        <a:bodyPr/>
        <a:lstStyle/>
        <a:p>
          <a:r>
            <a:rPr lang="en-US" dirty="0" smtClean="0"/>
            <a:t>660 mg/</a:t>
          </a:r>
          <a:r>
            <a:rPr lang="en-US" dirty="0" err="1" smtClean="0"/>
            <a:t>dL</a:t>
          </a:r>
          <a:r>
            <a:rPr lang="en-US" dirty="0" smtClean="0"/>
            <a:t> / 2</a:t>
          </a:r>
          <a:endParaRPr lang="en-US" dirty="0"/>
        </a:p>
      </dgm:t>
    </dgm:pt>
    <dgm:pt modelId="{4ECBA613-79AA-4DB1-ACD8-A035EB431E84}" type="parTrans" cxnId="{734A477A-E5C8-415E-B238-FAE33C8AD53B}">
      <dgm:prSet/>
      <dgm:spPr/>
      <dgm:t>
        <a:bodyPr/>
        <a:lstStyle/>
        <a:p>
          <a:endParaRPr lang="en-US"/>
        </a:p>
      </dgm:t>
    </dgm:pt>
    <dgm:pt modelId="{ABD2BBF3-EE4D-4191-A463-9F0FB95149FB}" type="sibTrans" cxnId="{734A477A-E5C8-415E-B238-FAE33C8AD53B}">
      <dgm:prSet/>
      <dgm:spPr/>
      <dgm:t>
        <a:bodyPr/>
        <a:lstStyle/>
        <a:p>
          <a:endParaRPr lang="en-US"/>
        </a:p>
      </dgm:t>
    </dgm:pt>
    <dgm:pt modelId="{16523D82-BDC6-4AE8-824D-4561D5CB8564}">
      <dgm:prSet phldrT="[Text]"/>
      <dgm:spPr/>
      <dgm:t>
        <a:bodyPr/>
        <a:lstStyle/>
        <a:p>
          <a:r>
            <a:rPr lang="en-US" dirty="0" smtClean="0"/>
            <a:t>Standard 330 mg/</a:t>
          </a:r>
          <a:r>
            <a:rPr lang="en-US" dirty="0" err="1" smtClean="0"/>
            <a:t>dL</a:t>
          </a:r>
          <a:endParaRPr lang="en-US" dirty="0"/>
        </a:p>
      </dgm:t>
    </dgm:pt>
    <dgm:pt modelId="{AE0566B5-1087-4E2A-AA21-2C75DA865C05}" type="parTrans" cxnId="{018C32DC-836F-4B14-9665-557DD6D85688}">
      <dgm:prSet/>
      <dgm:spPr/>
      <dgm:t>
        <a:bodyPr/>
        <a:lstStyle/>
        <a:p>
          <a:endParaRPr lang="en-US"/>
        </a:p>
      </dgm:t>
    </dgm:pt>
    <dgm:pt modelId="{D0A02081-058D-4DE9-832B-F5FDF1548EEC}" type="sibTrans" cxnId="{018C32DC-836F-4B14-9665-557DD6D85688}">
      <dgm:prSet/>
      <dgm:spPr/>
      <dgm:t>
        <a:bodyPr/>
        <a:lstStyle/>
        <a:p>
          <a:endParaRPr lang="en-US"/>
        </a:p>
      </dgm:t>
    </dgm:pt>
    <dgm:pt modelId="{72952770-D060-4216-92BD-BDAD16E63528}">
      <dgm:prSet phldrT="[Text]"/>
      <dgm:spPr/>
      <dgm:t>
        <a:bodyPr/>
        <a:lstStyle/>
        <a:p>
          <a:r>
            <a:rPr lang="en-US" dirty="0" smtClean="0"/>
            <a:t>1:4 dilution of the standard</a:t>
          </a:r>
          <a:endParaRPr lang="en-US" dirty="0"/>
        </a:p>
      </dgm:t>
    </dgm:pt>
    <dgm:pt modelId="{9D221B57-8A8A-4DDA-A897-485F1E354C9D}" type="parTrans" cxnId="{C1246528-DC29-4E9F-A638-CA0F31B93AA2}">
      <dgm:prSet/>
      <dgm:spPr/>
      <dgm:t>
        <a:bodyPr/>
        <a:lstStyle/>
        <a:p>
          <a:endParaRPr lang="en-US"/>
        </a:p>
      </dgm:t>
    </dgm:pt>
    <dgm:pt modelId="{F0CECC0E-633E-44F1-B7B3-CBFA6E07982A}" type="sibTrans" cxnId="{C1246528-DC29-4E9F-A638-CA0F31B93AA2}">
      <dgm:prSet/>
      <dgm:spPr/>
      <dgm:t>
        <a:bodyPr/>
        <a:lstStyle/>
        <a:p>
          <a:endParaRPr lang="en-US"/>
        </a:p>
      </dgm:t>
    </dgm:pt>
    <dgm:pt modelId="{9FD5EE53-AE9D-4979-A132-98B69EF38B35}">
      <dgm:prSet phldrT="[Text]"/>
      <dgm:spPr/>
      <dgm:t>
        <a:bodyPr/>
        <a:lstStyle/>
        <a:p>
          <a:r>
            <a:rPr lang="en-US" dirty="0" smtClean="0"/>
            <a:t>660 mg/</a:t>
          </a:r>
          <a:r>
            <a:rPr lang="en-US" dirty="0" err="1" smtClean="0"/>
            <a:t>dL</a:t>
          </a:r>
          <a:r>
            <a:rPr lang="en-US" dirty="0" smtClean="0"/>
            <a:t> / 4</a:t>
          </a:r>
          <a:endParaRPr lang="en-US" dirty="0"/>
        </a:p>
      </dgm:t>
    </dgm:pt>
    <dgm:pt modelId="{B478E0B8-A169-4A62-A046-4330A25DCD54}" type="parTrans" cxnId="{82D565FB-D130-45B4-93EA-11766F87A4E2}">
      <dgm:prSet/>
      <dgm:spPr/>
      <dgm:t>
        <a:bodyPr/>
        <a:lstStyle/>
        <a:p>
          <a:endParaRPr lang="en-US"/>
        </a:p>
      </dgm:t>
    </dgm:pt>
    <dgm:pt modelId="{C33773A5-01CC-4A4F-8B08-9031F7112775}" type="sibTrans" cxnId="{82D565FB-D130-45B4-93EA-11766F87A4E2}">
      <dgm:prSet/>
      <dgm:spPr/>
      <dgm:t>
        <a:bodyPr/>
        <a:lstStyle/>
        <a:p>
          <a:endParaRPr lang="en-US"/>
        </a:p>
      </dgm:t>
    </dgm:pt>
    <dgm:pt modelId="{FD855F6B-769B-4FF0-A2C2-C6B13BE2D883}">
      <dgm:prSet phldrT="[Text]"/>
      <dgm:spPr/>
      <dgm:t>
        <a:bodyPr/>
        <a:lstStyle/>
        <a:p>
          <a:r>
            <a:rPr lang="en-US" dirty="0" smtClean="0"/>
            <a:t>Standard = 165 mg/</a:t>
          </a:r>
          <a:r>
            <a:rPr lang="en-US" dirty="0" err="1" smtClean="0"/>
            <a:t>dL</a:t>
          </a:r>
          <a:endParaRPr lang="en-US" dirty="0"/>
        </a:p>
      </dgm:t>
    </dgm:pt>
    <dgm:pt modelId="{B05EC17A-7C6D-4DAD-90DB-7138A328D3FA}" type="parTrans" cxnId="{15B2141E-6FAD-4A49-8A60-DE541F705C46}">
      <dgm:prSet/>
      <dgm:spPr/>
      <dgm:t>
        <a:bodyPr/>
        <a:lstStyle/>
        <a:p>
          <a:endParaRPr lang="en-US"/>
        </a:p>
      </dgm:t>
    </dgm:pt>
    <dgm:pt modelId="{77506439-1D41-4C1D-A67C-A0A04E731DF4}" type="sibTrans" cxnId="{15B2141E-6FAD-4A49-8A60-DE541F705C46}">
      <dgm:prSet/>
      <dgm:spPr/>
      <dgm:t>
        <a:bodyPr/>
        <a:lstStyle/>
        <a:p>
          <a:endParaRPr lang="en-US"/>
        </a:p>
      </dgm:t>
    </dgm:pt>
    <dgm:pt modelId="{A81BE299-689A-4777-B795-E8C684CB9CDD}">
      <dgm:prSet/>
      <dgm:spPr/>
      <dgm:t>
        <a:bodyPr/>
        <a:lstStyle/>
        <a:p>
          <a:r>
            <a:rPr lang="en-US" dirty="0" smtClean="0"/>
            <a:t>1: 10 dilution of the standard</a:t>
          </a:r>
          <a:endParaRPr lang="en-US" dirty="0"/>
        </a:p>
      </dgm:t>
    </dgm:pt>
    <dgm:pt modelId="{76C2E2EA-31A3-46EE-BCF4-05977D6E075B}" type="parTrans" cxnId="{B46EECFD-4CC3-4962-B80A-26D3B7532D51}">
      <dgm:prSet/>
      <dgm:spPr/>
      <dgm:t>
        <a:bodyPr/>
        <a:lstStyle/>
        <a:p>
          <a:endParaRPr lang="en-US"/>
        </a:p>
      </dgm:t>
    </dgm:pt>
    <dgm:pt modelId="{9196A1B2-7828-41F3-99EF-4CBFA5B38B92}" type="sibTrans" cxnId="{B46EECFD-4CC3-4962-B80A-26D3B7532D51}">
      <dgm:prSet/>
      <dgm:spPr/>
      <dgm:t>
        <a:bodyPr/>
        <a:lstStyle/>
        <a:p>
          <a:endParaRPr lang="en-US"/>
        </a:p>
      </dgm:t>
    </dgm:pt>
    <dgm:pt modelId="{DAA4CD80-8AA0-45CE-824B-96241E594D53}">
      <dgm:prSet/>
      <dgm:spPr/>
      <dgm:t>
        <a:bodyPr/>
        <a:lstStyle/>
        <a:p>
          <a:r>
            <a:rPr lang="en-US" dirty="0" smtClean="0"/>
            <a:t>1:20 dilution of the standard</a:t>
          </a:r>
          <a:endParaRPr lang="en-US" dirty="0"/>
        </a:p>
      </dgm:t>
    </dgm:pt>
    <dgm:pt modelId="{D1044872-6589-4383-89EA-381960BFAC62}" type="parTrans" cxnId="{8938F4B6-03DB-4DB6-BFC5-15006D79FF7B}">
      <dgm:prSet/>
      <dgm:spPr/>
      <dgm:t>
        <a:bodyPr/>
        <a:lstStyle/>
        <a:p>
          <a:endParaRPr lang="en-US"/>
        </a:p>
      </dgm:t>
    </dgm:pt>
    <dgm:pt modelId="{5F9DBB25-37D9-4C07-89F2-AD09E35D8FA6}" type="sibTrans" cxnId="{8938F4B6-03DB-4DB6-BFC5-15006D79FF7B}">
      <dgm:prSet/>
      <dgm:spPr/>
      <dgm:t>
        <a:bodyPr/>
        <a:lstStyle/>
        <a:p>
          <a:endParaRPr lang="en-US"/>
        </a:p>
      </dgm:t>
    </dgm:pt>
    <dgm:pt modelId="{C825F875-0112-47C1-94D9-56D5A8302C21}" type="pres">
      <dgm:prSet presAssocID="{9DE00703-02ED-42D0-B02F-E870F3A52C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31871D-6FAC-47A3-A2C3-463CEF8FD385}" type="pres">
      <dgm:prSet presAssocID="{2FC0E645-60D5-4382-90FA-9F70655074E9}" presName="linNode" presStyleCnt="0"/>
      <dgm:spPr/>
    </dgm:pt>
    <dgm:pt modelId="{2BAD9AA8-E224-4F2F-8DF8-7CAFC76FDFC0}" type="pres">
      <dgm:prSet presAssocID="{2FC0E645-60D5-4382-90FA-9F70655074E9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5C2E15-62D7-452A-9A0F-D24B2A640B30}" type="pres">
      <dgm:prSet presAssocID="{2FC0E645-60D5-4382-90FA-9F70655074E9}" presName="descendantText" presStyleLbl="alignAccFollowNode1" presStyleIdx="0" presStyleCnt="3" custLinFactY="192481" custLinFactNeighborX="309" custLinFactNeighborY="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EBE2D8-3462-4466-B7CD-C40EF4F8F5B1}" type="pres">
      <dgm:prSet presAssocID="{EE852CF3-FED6-4738-BEB5-373083F36618}" presName="sp" presStyleCnt="0"/>
      <dgm:spPr/>
    </dgm:pt>
    <dgm:pt modelId="{55D4A7E3-8585-4D34-A7E2-FA601C22D64D}" type="pres">
      <dgm:prSet presAssocID="{09D9DBE9-74C5-47D7-B688-EA92BFCB37D3}" presName="linNode" presStyleCnt="0"/>
      <dgm:spPr/>
    </dgm:pt>
    <dgm:pt modelId="{46E7F898-B73A-4CCF-960C-CB7476032806}" type="pres">
      <dgm:prSet presAssocID="{09D9DBE9-74C5-47D7-B688-EA92BFCB37D3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F22FB2-852C-4A65-900B-A2A580CA96FB}" type="pres">
      <dgm:prSet presAssocID="{09D9DBE9-74C5-47D7-B688-EA92BFCB37D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32A5B8-8474-4F2D-B656-C0E3E92292C5}" type="pres">
      <dgm:prSet presAssocID="{234E0C65-1AC8-4BDA-8653-85A377F29DEE}" presName="sp" presStyleCnt="0"/>
      <dgm:spPr/>
    </dgm:pt>
    <dgm:pt modelId="{E512B69E-7F73-456A-855E-4DFC289B1750}" type="pres">
      <dgm:prSet presAssocID="{72952770-D060-4216-92BD-BDAD16E63528}" presName="linNode" presStyleCnt="0"/>
      <dgm:spPr/>
    </dgm:pt>
    <dgm:pt modelId="{11C5AA13-11B0-4382-88CF-9211E3D0A42B}" type="pres">
      <dgm:prSet presAssocID="{72952770-D060-4216-92BD-BDAD16E63528}" presName="parentText" presStyleLbl="node1" presStyleIdx="2" presStyleCnt="5" custLinFactNeighborY="404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80DA19-FAD0-421A-95EB-6676ACF0F1A9}" type="pres">
      <dgm:prSet presAssocID="{72952770-D060-4216-92BD-BDAD16E6352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BDDC49-ED52-4046-B76B-09643D2F1292}" type="pres">
      <dgm:prSet presAssocID="{F0CECC0E-633E-44F1-B7B3-CBFA6E07982A}" presName="sp" presStyleCnt="0"/>
      <dgm:spPr/>
    </dgm:pt>
    <dgm:pt modelId="{CEF1967B-5A9D-40C2-8101-342D3DD393BC}" type="pres">
      <dgm:prSet presAssocID="{A81BE299-689A-4777-B795-E8C684CB9CDD}" presName="linNode" presStyleCnt="0"/>
      <dgm:spPr/>
    </dgm:pt>
    <dgm:pt modelId="{0FEBF73C-87F0-432E-8253-EFED3C171D4E}" type="pres">
      <dgm:prSet presAssocID="{A81BE299-689A-4777-B795-E8C684CB9CDD}" presName="parentText" presStyleLbl="node1" presStyleIdx="3" presStyleCnt="5" custScaleX="10061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95B336-DE87-4F45-98C4-EEFB4B16CF6F}" type="pres">
      <dgm:prSet presAssocID="{9196A1B2-7828-41F3-99EF-4CBFA5B38B92}" presName="sp" presStyleCnt="0"/>
      <dgm:spPr/>
    </dgm:pt>
    <dgm:pt modelId="{4BB23765-F9F6-4EA3-9455-BCC75FD7EF65}" type="pres">
      <dgm:prSet presAssocID="{DAA4CD80-8AA0-45CE-824B-96241E594D53}" presName="linNode" presStyleCnt="0"/>
      <dgm:spPr/>
    </dgm:pt>
    <dgm:pt modelId="{2E42B551-C59F-4F57-961E-7A0DCA632082}" type="pres">
      <dgm:prSet presAssocID="{DAA4CD80-8AA0-45CE-824B-96241E594D53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440B95-7FD8-4AF1-9EB1-E145B8E97649}" type="presOf" srcId="{09D9DBE9-74C5-47D7-B688-EA92BFCB37D3}" destId="{46E7F898-B73A-4CCF-960C-CB7476032806}" srcOrd="0" destOrd="0" presId="urn:microsoft.com/office/officeart/2005/8/layout/vList5"/>
    <dgm:cxn modelId="{734A477A-E5C8-415E-B238-FAE33C8AD53B}" srcId="{09D9DBE9-74C5-47D7-B688-EA92BFCB37D3}" destId="{8C19CC7B-BBAF-461A-9458-E847BBF362D1}" srcOrd="0" destOrd="0" parTransId="{4ECBA613-79AA-4DB1-ACD8-A035EB431E84}" sibTransId="{ABD2BBF3-EE4D-4191-A463-9F0FB95149FB}"/>
    <dgm:cxn modelId="{448F474A-DEB4-49E0-8179-A4F4DE76B827}" type="presOf" srcId="{101D0EC6-1F8A-4D1B-A075-441E5C274F29}" destId="{685C2E15-62D7-452A-9A0F-D24B2A640B30}" srcOrd="0" destOrd="1" presId="urn:microsoft.com/office/officeart/2005/8/layout/vList5"/>
    <dgm:cxn modelId="{01DCB9BD-62AD-4A8E-B1B1-5ACD512AF5D5}" type="presOf" srcId="{6EE22347-76DC-4D56-B293-DB4CC9C68786}" destId="{685C2E15-62D7-452A-9A0F-D24B2A640B30}" srcOrd="0" destOrd="0" presId="urn:microsoft.com/office/officeart/2005/8/layout/vList5"/>
    <dgm:cxn modelId="{6CF6CE53-AF3F-424F-93D7-A528D3D1FED2}" type="presOf" srcId="{9DE00703-02ED-42D0-B02F-E870F3A52CDD}" destId="{C825F875-0112-47C1-94D9-56D5A8302C21}" srcOrd="0" destOrd="0" presId="urn:microsoft.com/office/officeart/2005/8/layout/vList5"/>
    <dgm:cxn modelId="{7B15E5CE-97E0-4C4A-8E4A-8A45C6528E36}" type="presOf" srcId="{FD855F6B-769B-4FF0-A2C2-C6B13BE2D883}" destId="{B480DA19-FAD0-421A-95EB-6676ACF0F1A9}" srcOrd="0" destOrd="1" presId="urn:microsoft.com/office/officeart/2005/8/layout/vList5"/>
    <dgm:cxn modelId="{A229F62D-AA81-4791-B947-C8621D568CA9}" type="presOf" srcId="{A81BE299-689A-4777-B795-E8C684CB9CDD}" destId="{0FEBF73C-87F0-432E-8253-EFED3C171D4E}" srcOrd="0" destOrd="0" presId="urn:microsoft.com/office/officeart/2005/8/layout/vList5"/>
    <dgm:cxn modelId="{0054F450-D48E-4711-A1D1-4F6A5A4D2E45}" srcId="{9DE00703-02ED-42D0-B02F-E870F3A52CDD}" destId="{2FC0E645-60D5-4382-90FA-9F70655074E9}" srcOrd="0" destOrd="0" parTransId="{D32D3514-E79E-4652-BC39-6EB49B8AD65B}" sibTransId="{EE852CF3-FED6-4738-BEB5-373083F36618}"/>
    <dgm:cxn modelId="{47FFB3DE-B270-4F14-96E0-29F5688DF01F}" type="presOf" srcId="{72952770-D060-4216-92BD-BDAD16E63528}" destId="{11C5AA13-11B0-4382-88CF-9211E3D0A42B}" srcOrd="0" destOrd="0" presId="urn:microsoft.com/office/officeart/2005/8/layout/vList5"/>
    <dgm:cxn modelId="{082E2AEF-324E-418F-AC2A-4360BC5C706D}" srcId="{2FC0E645-60D5-4382-90FA-9F70655074E9}" destId="{6EE22347-76DC-4D56-B293-DB4CC9C68786}" srcOrd="0" destOrd="0" parTransId="{796EF275-B937-4A08-8306-AA6337CACE0A}" sibTransId="{EF594807-E1AF-4718-9BD5-BF7691664960}"/>
    <dgm:cxn modelId="{15B2141E-6FAD-4A49-8A60-DE541F705C46}" srcId="{72952770-D060-4216-92BD-BDAD16E63528}" destId="{FD855F6B-769B-4FF0-A2C2-C6B13BE2D883}" srcOrd="1" destOrd="0" parTransId="{B05EC17A-7C6D-4DAD-90DB-7138A328D3FA}" sibTransId="{77506439-1D41-4C1D-A67C-A0A04E731DF4}"/>
    <dgm:cxn modelId="{A9C9D504-19D7-4576-B6B8-CA6E20C1587D}" type="presOf" srcId="{DAA4CD80-8AA0-45CE-824B-96241E594D53}" destId="{2E42B551-C59F-4F57-961E-7A0DCA632082}" srcOrd="0" destOrd="0" presId="urn:microsoft.com/office/officeart/2005/8/layout/vList5"/>
    <dgm:cxn modelId="{3ADE0901-5E11-4032-AA30-111247E4CB8C}" type="presOf" srcId="{8C19CC7B-BBAF-461A-9458-E847BBF362D1}" destId="{A2F22FB2-852C-4A65-900B-A2A580CA96FB}" srcOrd="0" destOrd="0" presId="urn:microsoft.com/office/officeart/2005/8/layout/vList5"/>
    <dgm:cxn modelId="{E2906C0A-00A2-4F52-BC96-E4A6E4BAF8C2}" srcId="{9DE00703-02ED-42D0-B02F-E870F3A52CDD}" destId="{09D9DBE9-74C5-47D7-B688-EA92BFCB37D3}" srcOrd="1" destOrd="0" parTransId="{5915AB1C-835B-4FA0-8DD9-6E68EF51D732}" sibTransId="{234E0C65-1AC8-4BDA-8653-85A377F29DEE}"/>
    <dgm:cxn modelId="{2674BA6D-E7AF-4DE3-9C02-206086300A82}" type="presOf" srcId="{16523D82-BDC6-4AE8-824D-4561D5CB8564}" destId="{A2F22FB2-852C-4A65-900B-A2A580CA96FB}" srcOrd="0" destOrd="1" presId="urn:microsoft.com/office/officeart/2005/8/layout/vList5"/>
    <dgm:cxn modelId="{8938F4B6-03DB-4DB6-BFC5-15006D79FF7B}" srcId="{9DE00703-02ED-42D0-B02F-E870F3A52CDD}" destId="{DAA4CD80-8AA0-45CE-824B-96241E594D53}" srcOrd="4" destOrd="0" parTransId="{D1044872-6589-4383-89EA-381960BFAC62}" sibTransId="{5F9DBB25-37D9-4C07-89F2-AD09E35D8FA6}"/>
    <dgm:cxn modelId="{018C32DC-836F-4B14-9665-557DD6D85688}" srcId="{09D9DBE9-74C5-47D7-B688-EA92BFCB37D3}" destId="{16523D82-BDC6-4AE8-824D-4561D5CB8564}" srcOrd="1" destOrd="0" parTransId="{AE0566B5-1087-4E2A-AA21-2C75DA865C05}" sibTransId="{D0A02081-058D-4DE9-832B-F5FDF1548EEC}"/>
    <dgm:cxn modelId="{B46EECFD-4CC3-4962-B80A-26D3B7532D51}" srcId="{9DE00703-02ED-42D0-B02F-E870F3A52CDD}" destId="{A81BE299-689A-4777-B795-E8C684CB9CDD}" srcOrd="3" destOrd="0" parTransId="{76C2E2EA-31A3-46EE-BCF4-05977D6E075B}" sibTransId="{9196A1B2-7828-41F3-99EF-4CBFA5B38B92}"/>
    <dgm:cxn modelId="{C1246528-DC29-4E9F-A638-CA0F31B93AA2}" srcId="{9DE00703-02ED-42D0-B02F-E870F3A52CDD}" destId="{72952770-D060-4216-92BD-BDAD16E63528}" srcOrd="2" destOrd="0" parTransId="{9D221B57-8A8A-4DDA-A897-485F1E354C9D}" sibTransId="{F0CECC0E-633E-44F1-B7B3-CBFA6E07982A}"/>
    <dgm:cxn modelId="{82D565FB-D130-45B4-93EA-11766F87A4E2}" srcId="{72952770-D060-4216-92BD-BDAD16E63528}" destId="{9FD5EE53-AE9D-4979-A132-98B69EF38B35}" srcOrd="0" destOrd="0" parTransId="{B478E0B8-A169-4A62-A046-4330A25DCD54}" sibTransId="{C33773A5-01CC-4A4F-8B08-9031F7112775}"/>
    <dgm:cxn modelId="{9CF12F43-E1E6-4A2B-8B98-62D9BB0FBBD9}" type="presOf" srcId="{9FD5EE53-AE9D-4979-A132-98B69EF38B35}" destId="{B480DA19-FAD0-421A-95EB-6676ACF0F1A9}" srcOrd="0" destOrd="0" presId="urn:microsoft.com/office/officeart/2005/8/layout/vList5"/>
    <dgm:cxn modelId="{058D19F9-FB50-467B-9945-8CBEEFAC4A8C}" srcId="{2FC0E645-60D5-4382-90FA-9F70655074E9}" destId="{101D0EC6-1F8A-4D1B-A075-441E5C274F29}" srcOrd="1" destOrd="0" parTransId="{2B5F3DCE-D7D3-4E33-B479-A333EF2BC9C9}" sibTransId="{F90D6B54-127B-40B0-87A0-DECD3C068C59}"/>
    <dgm:cxn modelId="{4C6C96A7-FE19-4168-A11B-591D0610F995}" type="presOf" srcId="{2FC0E645-60D5-4382-90FA-9F70655074E9}" destId="{2BAD9AA8-E224-4F2F-8DF8-7CAFC76FDFC0}" srcOrd="0" destOrd="0" presId="urn:microsoft.com/office/officeart/2005/8/layout/vList5"/>
    <dgm:cxn modelId="{83995615-67E5-4E91-BDB9-73D8EC7308F3}" type="presParOf" srcId="{C825F875-0112-47C1-94D9-56D5A8302C21}" destId="{DD31871D-6FAC-47A3-A2C3-463CEF8FD385}" srcOrd="0" destOrd="0" presId="urn:microsoft.com/office/officeart/2005/8/layout/vList5"/>
    <dgm:cxn modelId="{649A88B1-0A2C-42A9-AA80-BF7456F89EE0}" type="presParOf" srcId="{DD31871D-6FAC-47A3-A2C3-463CEF8FD385}" destId="{2BAD9AA8-E224-4F2F-8DF8-7CAFC76FDFC0}" srcOrd="0" destOrd="0" presId="urn:microsoft.com/office/officeart/2005/8/layout/vList5"/>
    <dgm:cxn modelId="{0DCD877D-97A6-46F4-8167-73C5E1C1D86D}" type="presParOf" srcId="{DD31871D-6FAC-47A3-A2C3-463CEF8FD385}" destId="{685C2E15-62D7-452A-9A0F-D24B2A640B30}" srcOrd="1" destOrd="0" presId="urn:microsoft.com/office/officeart/2005/8/layout/vList5"/>
    <dgm:cxn modelId="{792D2128-C1D6-41E7-A077-71E089945B92}" type="presParOf" srcId="{C825F875-0112-47C1-94D9-56D5A8302C21}" destId="{91EBE2D8-3462-4466-B7CD-C40EF4F8F5B1}" srcOrd="1" destOrd="0" presId="urn:microsoft.com/office/officeart/2005/8/layout/vList5"/>
    <dgm:cxn modelId="{CE2931D0-0DCB-4556-9A8C-477A178506FE}" type="presParOf" srcId="{C825F875-0112-47C1-94D9-56D5A8302C21}" destId="{55D4A7E3-8585-4D34-A7E2-FA601C22D64D}" srcOrd="2" destOrd="0" presId="urn:microsoft.com/office/officeart/2005/8/layout/vList5"/>
    <dgm:cxn modelId="{8E561575-30F6-4B5F-B8A2-8E4772079BA7}" type="presParOf" srcId="{55D4A7E3-8585-4D34-A7E2-FA601C22D64D}" destId="{46E7F898-B73A-4CCF-960C-CB7476032806}" srcOrd="0" destOrd="0" presId="urn:microsoft.com/office/officeart/2005/8/layout/vList5"/>
    <dgm:cxn modelId="{93D6D41E-5CC0-4FDA-BF43-1E4FE8E77B7E}" type="presParOf" srcId="{55D4A7E3-8585-4D34-A7E2-FA601C22D64D}" destId="{A2F22FB2-852C-4A65-900B-A2A580CA96FB}" srcOrd="1" destOrd="0" presId="urn:microsoft.com/office/officeart/2005/8/layout/vList5"/>
    <dgm:cxn modelId="{88A7EBEF-0F91-4C23-A67D-C21066DDCE55}" type="presParOf" srcId="{C825F875-0112-47C1-94D9-56D5A8302C21}" destId="{0F32A5B8-8474-4F2D-B656-C0E3E92292C5}" srcOrd="3" destOrd="0" presId="urn:microsoft.com/office/officeart/2005/8/layout/vList5"/>
    <dgm:cxn modelId="{53F7C842-1DAA-4EC7-9B5D-D204C48507B4}" type="presParOf" srcId="{C825F875-0112-47C1-94D9-56D5A8302C21}" destId="{E512B69E-7F73-456A-855E-4DFC289B1750}" srcOrd="4" destOrd="0" presId="urn:microsoft.com/office/officeart/2005/8/layout/vList5"/>
    <dgm:cxn modelId="{F71E1D77-49D8-4553-8CB8-7F69DA7C15F4}" type="presParOf" srcId="{E512B69E-7F73-456A-855E-4DFC289B1750}" destId="{11C5AA13-11B0-4382-88CF-9211E3D0A42B}" srcOrd="0" destOrd="0" presId="urn:microsoft.com/office/officeart/2005/8/layout/vList5"/>
    <dgm:cxn modelId="{6A33B940-B628-4E1E-AE8F-265176D65B40}" type="presParOf" srcId="{E512B69E-7F73-456A-855E-4DFC289B1750}" destId="{B480DA19-FAD0-421A-95EB-6676ACF0F1A9}" srcOrd="1" destOrd="0" presId="urn:microsoft.com/office/officeart/2005/8/layout/vList5"/>
    <dgm:cxn modelId="{410A7EA4-E8D2-40E2-BDFF-7723E38638D1}" type="presParOf" srcId="{C825F875-0112-47C1-94D9-56D5A8302C21}" destId="{1CBDDC49-ED52-4046-B76B-09643D2F1292}" srcOrd="5" destOrd="0" presId="urn:microsoft.com/office/officeart/2005/8/layout/vList5"/>
    <dgm:cxn modelId="{4C9A3BB0-3664-49AA-A975-6955AE00BB7B}" type="presParOf" srcId="{C825F875-0112-47C1-94D9-56D5A8302C21}" destId="{CEF1967B-5A9D-40C2-8101-342D3DD393BC}" srcOrd="6" destOrd="0" presId="urn:microsoft.com/office/officeart/2005/8/layout/vList5"/>
    <dgm:cxn modelId="{55A1D025-569C-475E-A935-CADAD3114AD2}" type="presParOf" srcId="{CEF1967B-5A9D-40C2-8101-342D3DD393BC}" destId="{0FEBF73C-87F0-432E-8253-EFED3C171D4E}" srcOrd="0" destOrd="0" presId="urn:microsoft.com/office/officeart/2005/8/layout/vList5"/>
    <dgm:cxn modelId="{4DC38348-3E28-434C-9F84-ADDED4E25DED}" type="presParOf" srcId="{C825F875-0112-47C1-94D9-56D5A8302C21}" destId="{7C95B336-DE87-4F45-98C4-EEFB4B16CF6F}" srcOrd="7" destOrd="0" presId="urn:microsoft.com/office/officeart/2005/8/layout/vList5"/>
    <dgm:cxn modelId="{72792DCB-F911-4153-8542-F5C4DCC72801}" type="presParOf" srcId="{C825F875-0112-47C1-94D9-56D5A8302C21}" destId="{4BB23765-F9F6-4EA3-9455-BCC75FD7EF65}" srcOrd="8" destOrd="0" presId="urn:microsoft.com/office/officeart/2005/8/layout/vList5"/>
    <dgm:cxn modelId="{9E12685D-C515-4438-A708-8CA79E87E7F8}" type="presParOf" srcId="{4BB23765-F9F6-4EA3-9455-BCC75FD7EF65}" destId="{2E42B551-C59F-4F57-961E-7A0DCA63208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7F960-1FB8-4C8C-853F-B8E864A95A3E}">
      <dsp:nvSpPr>
        <dsp:cNvPr id="0" name=""/>
        <dsp:cNvSpPr/>
      </dsp:nvSpPr>
      <dsp:spPr>
        <a:xfrm>
          <a:off x="492" y="73042"/>
          <a:ext cx="1794495" cy="897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1 ml water and 1 ml serum is now the specimen you will analyze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2 </a:t>
          </a:r>
          <a:r>
            <a:rPr lang="en-US" sz="1200" kern="1200" dirty="0" err="1" smtClean="0">
              <a:solidFill>
                <a:schemeClr val="tx1"/>
              </a:solidFill>
            </a:rPr>
            <a:t>mls</a:t>
          </a:r>
          <a:r>
            <a:rPr lang="en-US" sz="1200" kern="1200" dirty="0" smtClean="0">
              <a:solidFill>
                <a:schemeClr val="tx1"/>
              </a:solidFill>
            </a:rPr>
            <a:t> total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6771" y="99321"/>
        <a:ext cx="1741937" cy="844689"/>
      </dsp:txXfrm>
    </dsp:sp>
    <dsp:sp modelId="{7C82038B-C87C-4C53-8DEF-53A32B38A53C}">
      <dsp:nvSpPr>
        <dsp:cNvPr id="0" name=""/>
        <dsp:cNvSpPr/>
      </dsp:nvSpPr>
      <dsp:spPr>
        <a:xfrm>
          <a:off x="179942" y="970290"/>
          <a:ext cx="179449" cy="672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935"/>
              </a:lnTo>
              <a:lnTo>
                <a:pt x="179449" y="6729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D7A58B-D02B-413A-B8CB-EBDF0F7FBE4D}">
      <dsp:nvSpPr>
        <dsp:cNvPr id="0" name=""/>
        <dsp:cNvSpPr/>
      </dsp:nvSpPr>
      <dsp:spPr>
        <a:xfrm>
          <a:off x="359392" y="1194601"/>
          <a:ext cx="1435596" cy="897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 ml serum</a:t>
          </a:r>
          <a:endParaRPr lang="en-US" sz="1400" kern="1200" dirty="0"/>
        </a:p>
      </dsp:txBody>
      <dsp:txXfrm>
        <a:off x="385671" y="1220880"/>
        <a:ext cx="1383038" cy="844689"/>
      </dsp:txXfrm>
    </dsp:sp>
    <dsp:sp modelId="{92FD1137-64C8-4AA5-B314-5E58E8185F84}">
      <dsp:nvSpPr>
        <dsp:cNvPr id="0" name=""/>
        <dsp:cNvSpPr/>
      </dsp:nvSpPr>
      <dsp:spPr>
        <a:xfrm>
          <a:off x="179942" y="970290"/>
          <a:ext cx="179449" cy="1794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4495"/>
              </a:lnTo>
              <a:lnTo>
                <a:pt x="179449" y="17944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4F2C7-C3C9-4A5E-BC91-C9D78CBD469B}">
      <dsp:nvSpPr>
        <dsp:cNvPr id="0" name=""/>
        <dsp:cNvSpPr/>
      </dsp:nvSpPr>
      <dsp:spPr>
        <a:xfrm>
          <a:off x="359392" y="2316161"/>
          <a:ext cx="1435596" cy="897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 ml water</a:t>
          </a:r>
          <a:endParaRPr lang="en-US" sz="1400" kern="1200" dirty="0"/>
        </a:p>
      </dsp:txBody>
      <dsp:txXfrm>
        <a:off x="385671" y="2342440"/>
        <a:ext cx="1383038" cy="844689"/>
      </dsp:txXfrm>
    </dsp:sp>
    <dsp:sp modelId="{82CDCEED-C84F-4C79-B167-6231373C4072}">
      <dsp:nvSpPr>
        <dsp:cNvPr id="0" name=""/>
        <dsp:cNvSpPr/>
      </dsp:nvSpPr>
      <dsp:spPr>
        <a:xfrm>
          <a:off x="2243611" y="73042"/>
          <a:ext cx="1794495" cy="2136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You take 1 part serum and 1 part of </a:t>
          </a:r>
          <a:r>
            <a:rPr lang="en-US" sz="1600" kern="1200" dirty="0" err="1" smtClean="0"/>
            <a:t>diluent</a:t>
          </a:r>
          <a:r>
            <a:rPr lang="en-US" sz="1600" kern="1200" dirty="0" smtClean="0"/>
            <a:t>  into a tube and mix </a:t>
          </a:r>
          <a:endParaRPr lang="en-US" sz="1600" kern="1200" dirty="0"/>
        </a:p>
      </dsp:txBody>
      <dsp:txXfrm>
        <a:off x="2296170" y="125601"/>
        <a:ext cx="1689377" cy="2031641"/>
      </dsp:txXfrm>
    </dsp:sp>
    <dsp:sp modelId="{AB227C0B-285D-42F7-A47D-972FEA4A9A16}">
      <dsp:nvSpPr>
        <dsp:cNvPr id="0" name=""/>
        <dsp:cNvSpPr/>
      </dsp:nvSpPr>
      <dsp:spPr>
        <a:xfrm>
          <a:off x="2423061" y="2209801"/>
          <a:ext cx="179449" cy="672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935"/>
              </a:lnTo>
              <a:lnTo>
                <a:pt x="179449" y="6729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C0F8F-5582-4051-87C0-CBF1E9FF0A9D}">
      <dsp:nvSpPr>
        <dsp:cNvPr id="0" name=""/>
        <dsp:cNvSpPr/>
      </dsp:nvSpPr>
      <dsp:spPr>
        <a:xfrm>
          <a:off x="2602510" y="2434113"/>
          <a:ext cx="1435596" cy="897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Run this on the analyzer </a:t>
          </a:r>
          <a:endParaRPr lang="en-US" sz="1400" kern="1200" dirty="0"/>
        </a:p>
      </dsp:txBody>
      <dsp:txXfrm>
        <a:off x="2628789" y="2460392"/>
        <a:ext cx="1383038" cy="844689"/>
      </dsp:txXfrm>
    </dsp:sp>
    <dsp:sp modelId="{1878CAE2-36AB-4A3D-85AC-5C3FE7D33AF3}">
      <dsp:nvSpPr>
        <dsp:cNvPr id="0" name=""/>
        <dsp:cNvSpPr/>
      </dsp:nvSpPr>
      <dsp:spPr>
        <a:xfrm>
          <a:off x="2423061" y="2209801"/>
          <a:ext cx="179449" cy="1794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4495"/>
              </a:lnTo>
              <a:lnTo>
                <a:pt x="179449" y="17944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3F4A96-767F-48DB-8167-99E37729C401}">
      <dsp:nvSpPr>
        <dsp:cNvPr id="0" name=""/>
        <dsp:cNvSpPr/>
      </dsp:nvSpPr>
      <dsp:spPr>
        <a:xfrm>
          <a:off x="2602510" y="3555672"/>
          <a:ext cx="1435596" cy="897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Multiply the result of this by the factor or 2 in this case</a:t>
          </a:r>
          <a:endParaRPr lang="en-US" sz="1400" kern="1200" dirty="0"/>
        </a:p>
      </dsp:txBody>
      <dsp:txXfrm>
        <a:off x="2628789" y="3581951"/>
        <a:ext cx="1383038" cy="8446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8697E-2943-4BB9-965F-BD55AFAA43A7}">
      <dsp:nvSpPr>
        <dsp:cNvPr id="0" name=""/>
        <dsp:cNvSpPr/>
      </dsp:nvSpPr>
      <dsp:spPr>
        <a:xfrm>
          <a:off x="0" y="0"/>
          <a:ext cx="65836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Put 100 </a:t>
          </a:r>
          <a:r>
            <a:rPr lang="en-US" sz="1800" kern="1200" dirty="0" err="1" smtClean="0"/>
            <a:t>ul</a:t>
          </a:r>
          <a:r>
            <a:rPr lang="en-US" sz="1800" kern="1200" dirty="0" smtClean="0"/>
            <a:t> of serum and 900 </a:t>
          </a:r>
          <a:r>
            <a:rPr lang="en-US" sz="1800" kern="1200" dirty="0" err="1" smtClean="0"/>
            <a:t>ul</a:t>
          </a:r>
          <a:r>
            <a:rPr lang="en-US" sz="1800" kern="1200" dirty="0" smtClean="0"/>
            <a:t> of water into a tube and mix</a:t>
          </a:r>
          <a:endParaRPr lang="en-US" sz="1800" kern="1200" dirty="0"/>
        </a:p>
      </dsp:txBody>
      <dsp:txXfrm>
        <a:off x="29163" y="29163"/>
        <a:ext cx="5425092" cy="937385"/>
      </dsp:txXfrm>
    </dsp:sp>
    <dsp:sp modelId="{69EA740B-C7C4-4021-9F1B-3E3A25E7DAA0}">
      <dsp:nvSpPr>
        <dsp:cNvPr id="0" name=""/>
        <dsp:cNvSpPr/>
      </dsp:nvSpPr>
      <dsp:spPr>
        <a:xfrm>
          <a:off x="551383" y="1176750"/>
          <a:ext cx="65836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Run the dilution on the analyzer</a:t>
          </a:r>
          <a:endParaRPr lang="en-US" sz="1800" kern="1200" dirty="0"/>
        </a:p>
      </dsp:txBody>
      <dsp:txXfrm>
        <a:off x="580546" y="1205913"/>
        <a:ext cx="5326758" cy="937385"/>
      </dsp:txXfrm>
    </dsp:sp>
    <dsp:sp modelId="{2DD64BB2-72DD-4F7C-98FF-D28653A036E2}">
      <dsp:nvSpPr>
        <dsp:cNvPr id="0" name=""/>
        <dsp:cNvSpPr/>
      </dsp:nvSpPr>
      <dsp:spPr>
        <a:xfrm>
          <a:off x="1094536" y="2353500"/>
          <a:ext cx="65836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Take the result and multiply it by 10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Uric Acid reads 14 mg/</a:t>
          </a:r>
          <a:r>
            <a:rPr lang="en-US" sz="1800" kern="1200" dirty="0" err="1" smtClean="0"/>
            <a:t>dL</a:t>
          </a:r>
          <a:r>
            <a:rPr lang="en-US" sz="1800" kern="1200" dirty="0" smtClean="0"/>
            <a:t>  x 10 = Final result 140 mg/</a:t>
          </a:r>
          <a:r>
            <a:rPr lang="en-US" sz="1800" kern="1200" dirty="0" err="1" smtClean="0"/>
            <a:t>dL</a:t>
          </a:r>
          <a:endParaRPr lang="en-US" sz="1800" kern="1200" dirty="0"/>
        </a:p>
      </dsp:txBody>
      <dsp:txXfrm>
        <a:off x="1123699" y="2382663"/>
        <a:ext cx="5334987" cy="937385"/>
      </dsp:txXfrm>
    </dsp:sp>
    <dsp:sp modelId="{2535230B-120C-448C-BB86-38901E08DFA9}">
      <dsp:nvSpPr>
        <dsp:cNvPr id="0" name=""/>
        <dsp:cNvSpPr/>
      </dsp:nvSpPr>
      <dsp:spPr>
        <a:xfrm>
          <a:off x="1645920" y="3530251"/>
          <a:ext cx="65836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Report the final result</a:t>
          </a:r>
          <a:endParaRPr lang="en-US" sz="1800" kern="1200" dirty="0"/>
        </a:p>
      </dsp:txBody>
      <dsp:txXfrm>
        <a:off x="1675083" y="3559414"/>
        <a:ext cx="5326758" cy="937385"/>
      </dsp:txXfrm>
    </dsp:sp>
    <dsp:sp modelId="{6368F606-29E4-4EE0-AD3A-78A2A653A97B}">
      <dsp:nvSpPr>
        <dsp:cNvPr id="0" name=""/>
        <dsp:cNvSpPr/>
      </dsp:nvSpPr>
      <dsp:spPr>
        <a:xfrm>
          <a:off x="5936467" y="762624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6082090" y="762624"/>
        <a:ext cx="355966" cy="487027"/>
      </dsp:txXfrm>
    </dsp:sp>
    <dsp:sp modelId="{17A132F6-F86F-4A25-A5AF-D14FB1F1F9C4}">
      <dsp:nvSpPr>
        <dsp:cNvPr id="0" name=""/>
        <dsp:cNvSpPr/>
      </dsp:nvSpPr>
      <dsp:spPr>
        <a:xfrm>
          <a:off x="6487850" y="1939375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6633473" y="1939375"/>
        <a:ext cx="355966" cy="487027"/>
      </dsp:txXfrm>
    </dsp:sp>
    <dsp:sp modelId="{ADE9725A-6566-4263-A83A-05041727F9F0}">
      <dsp:nvSpPr>
        <dsp:cNvPr id="0" name=""/>
        <dsp:cNvSpPr/>
      </dsp:nvSpPr>
      <dsp:spPr>
        <a:xfrm>
          <a:off x="7031004" y="3116125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7176627" y="3116125"/>
        <a:ext cx="355966" cy="4870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724CA-F7C8-448B-B1F4-EF372B7C0C05}">
      <dsp:nvSpPr>
        <dsp:cNvPr id="0" name=""/>
        <dsp:cNvSpPr/>
      </dsp:nvSpPr>
      <dsp:spPr>
        <a:xfrm>
          <a:off x="623" y="492984"/>
          <a:ext cx="2433572" cy="146014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Glucose Standard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660 mg/</a:t>
          </a:r>
          <a:r>
            <a:rPr lang="en-US" sz="1800" kern="1200" dirty="0" err="1"/>
            <a:t>dL</a:t>
          </a:r>
          <a:endParaRPr lang="en-US" sz="1800" kern="1200" dirty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Purchased </a:t>
          </a:r>
          <a:r>
            <a:rPr lang="en-US" sz="1800" kern="1200" dirty="0" smtClean="0"/>
            <a:t>product</a:t>
          </a:r>
          <a:endParaRPr lang="en-US" sz="1800" kern="1200" dirty="0"/>
        </a:p>
      </dsp:txBody>
      <dsp:txXfrm>
        <a:off x="623" y="492984"/>
        <a:ext cx="2433572" cy="1460143"/>
      </dsp:txXfrm>
    </dsp:sp>
    <dsp:sp modelId="{12AC0395-6BEA-4989-897F-EE30BC1622B5}">
      <dsp:nvSpPr>
        <dsp:cNvPr id="0" name=""/>
        <dsp:cNvSpPr/>
      </dsp:nvSpPr>
      <dsp:spPr>
        <a:xfrm>
          <a:off x="2677553" y="492984"/>
          <a:ext cx="2433572" cy="1460143"/>
        </a:xfrm>
        <a:prstGeom prst="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Glucose concentration 330 mg/dL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Made from a 1 to 2 dilution of the standard</a:t>
          </a:r>
        </a:p>
      </dsp:txBody>
      <dsp:txXfrm>
        <a:off x="2677553" y="492984"/>
        <a:ext cx="2433572" cy="1460143"/>
      </dsp:txXfrm>
    </dsp:sp>
    <dsp:sp modelId="{715022A9-569B-4523-878A-5BC87D96F4A5}">
      <dsp:nvSpPr>
        <dsp:cNvPr id="0" name=""/>
        <dsp:cNvSpPr/>
      </dsp:nvSpPr>
      <dsp:spPr>
        <a:xfrm>
          <a:off x="623" y="2196484"/>
          <a:ext cx="2433572" cy="1460143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Glucose concentration  165 mg/dL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Made from a 1 to 4 dilution of the standard</a:t>
          </a:r>
        </a:p>
      </dsp:txBody>
      <dsp:txXfrm>
        <a:off x="623" y="2196484"/>
        <a:ext cx="2433572" cy="1460143"/>
      </dsp:txXfrm>
    </dsp:sp>
    <dsp:sp modelId="{F274C890-DDB9-498D-827E-1506BC361A40}">
      <dsp:nvSpPr>
        <dsp:cNvPr id="0" name=""/>
        <dsp:cNvSpPr/>
      </dsp:nvSpPr>
      <dsp:spPr>
        <a:xfrm>
          <a:off x="2677553" y="2196484"/>
          <a:ext cx="2433572" cy="1460143"/>
        </a:xfrm>
        <a:prstGeom prst="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Glucose concentration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66 mg/dL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Made from a 1 to 10 dilution of the standard</a:t>
          </a:r>
        </a:p>
      </dsp:txBody>
      <dsp:txXfrm>
        <a:off x="2677553" y="2196484"/>
        <a:ext cx="2433572" cy="1460143"/>
      </dsp:txXfrm>
    </dsp:sp>
    <dsp:sp modelId="{8F5FAC27-9281-4889-95B9-0888876B5AA9}">
      <dsp:nvSpPr>
        <dsp:cNvPr id="0" name=""/>
        <dsp:cNvSpPr/>
      </dsp:nvSpPr>
      <dsp:spPr>
        <a:xfrm>
          <a:off x="1339088" y="3899985"/>
          <a:ext cx="2433572" cy="1460143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Glucose concentration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33 mg/dL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Made from a 1 to 20 dilution of the standard</a:t>
          </a:r>
        </a:p>
      </dsp:txBody>
      <dsp:txXfrm>
        <a:off x="1339088" y="3899985"/>
        <a:ext cx="2433572" cy="14601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5C2E15-62D7-452A-9A0F-D24B2A640B30}">
      <dsp:nvSpPr>
        <dsp:cNvPr id="0" name=""/>
        <dsp:cNvSpPr/>
      </dsp:nvSpPr>
      <dsp:spPr>
        <a:xfrm rot="5400000">
          <a:off x="5213144" y="853720"/>
          <a:ext cx="76596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660 mg/</a:t>
          </a:r>
          <a:r>
            <a:rPr lang="en-US" sz="2000" kern="1200" dirty="0" err="1" smtClean="0"/>
            <a:t>dL</a:t>
          </a:r>
          <a:r>
            <a:rPr lang="en-US" sz="2000" kern="1200" dirty="0" smtClean="0"/>
            <a:t> / 10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Standard = 66 mg/</a:t>
          </a:r>
          <a:r>
            <a:rPr lang="en-US" sz="2000" kern="1200" dirty="0" err="1" smtClean="0"/>
            <a:t>dL</a:t>
          </a:r>
          <a:endParaRPr lang="en-US" sz="2000" kern="1200" dirty="0"/>
        </a:p>
      </dsp:txBody>
      <dsp:txXfrm rot="-5400000">
        <a:off x="2962656" y="3141600"/>
        <a:ext cx="5229553" cy="691184"/>
      </dsp:txXfrm>
    </dsp:sp>
    <dsp:sp modelId="{2BAD9AA8-E224-4F2F-8DF8-7CAFC76FDFC0}">
      <dsp:nvSpPr>
        <dsp:cNvPr id="0" name=""/>
        <dsp:cNvSpPr/>
      </dsp:nvSpPr>
      <dsp:spPr>
        <a:xfrm>
          <a:off x="0" y="2189"/>
          <a:ext cx="2962656" cy="9574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Standard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660 mg/</a:t>
          </a:r>
          <a:r>
            <a:rPr lang="en-US" sz="2400" kern="1200" dirty="0" err="1" smtClean="0"/>
            <a:t>dL</a:t>
          </a:r>
          <a:endParaRPr lang="en-US" sz="2400" kern="1200" dirty="0"/>
        </a:p>
      </dsp:txBody>
      <dsp:txXfrm>
        <a:off x="46739" y="48928"/>
        <a:ext cx="2869178" cy="863980"/>
      </dsp:txXfrm>
    </dsp:sp>
    <dsp:sp modelId="{A2F22FB2-852C-4A65-900B-A2A580CA96FB}">
      <dsp:nvSpPr>
        <dsp:cNvPr id="0" name=""/>
        <dsp:cNvSpPr/>
      </dsp:nvSpPr>
      <dsp:spPr>
        <a:xfrm rot="5400000">
          <a:off x="5213144" y="-1147221"/>
          <a:ext cx="76596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660 mg/</a:t>
          </a:r>
          <a:r>
            <a:rPr lang="en-US" sz="2000" kern="1200" dirty="0" err="1" smtClean="0"/>
            <a:t>dL</a:t>
          </a:r>
          <a:r>
            <a:rPr lang="en-US" sz="2000" kern="1200" dirty="0" smtClean="0"/>
            <a:t> / 2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Standard 330 mg/</a:t>
          </a:r>
          <a:r>
            <a:rPr lang="en-US" sz="2000" kern="1200" dirty="0" err="1" smtClean="0"/>
            <a:t>dL</a:t>
          </a:r>
          <a:endParaRPr lang="en-US" sz="2000" kern="1200" dirty="0"/>
        </a:p>
      </dsp:txBody>
      <dsp:txXfrm rot="-5400000">
        <a:off x="2962656" y="1140658"/>
        <a:ext cx="5229553" cy="691184"/>
      </dsp:txXfrm>
    </dsp:sp>
    <dsp:sp modelId="{46E7F898-B73A-4CCF-960C-CB7476032806}">
      <dsp:nvSpPr>
        <dsp:cNvPr id="0" name=""/>
        <dsp:cNvSpPr/>
      </dsp:nvSpPr>
      <dsp:spPr>
        <a:xfrm>
          <a:off x="0" y="1007521"/>
          <a:ext cx="2962656" cy="9574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1: 2 dilution of standard</a:t>
          </a:r>
          <a:endParaRPr lang="en-US" sz="2400" kern="1200" dirty="0"/>
        </a:p>
      </dsp:txBody>
      <dsp:txXfrm>
        <a:off x="46739" y="1054260"/>
        <a:ext cx="2869178" cy="863980"/>
      </dsp:txXfrm>
    </dsp:sp>
    <dsp:sp modelId="{B480DA19-FAD0-421A-95EB-6676ACF0F1A9}">
      <dsp:nvSpPr>
        <dsp:cNvPr id="0" name=""/>
        <dsp:cNvSpPr/>
      </dsp:nvSpPr>
      <dsp:spPr>
        <a:xfrm rot="5400000">
          <a:off x="5213144" y="-141890"/>
          <a:ext cx="76596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660 mg/</a:t>
          </a:r>
          <a:r>
            <a:rPr lang="en-US" sz="2000" kern="1200" dirty="0" err="1" smtClean="0"/>
            <a:t>dL</a:t>
          </a:r>
          <a:r>
            <a:rPr lang="en-US" sz="2000" kern="1200" dirty="0" smtClean="0"/>
            <a:t> / 4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Standard = 165 mg/</a:t>
          </a:r>
          <a:r>
            <a:rPr lang="en-US" sz="2000" kern="1200" dirty="0" err="1" smtClean="0"/>
            <a:t>dL</a:t>
          </a:r>
          <a:endParaRPr lang="en-US" sz="2000" kern="1200" dirty="0"/>
        </a:p>
      </dsp:txBody>
      <dsp:txXfrm rot="-5400000">
        <a:off x="2962656" y="2145989"/>
        <a:ext cx="5229553" cy="691184"/>
      </dsp:txXfrm>
    </dsp:sp>
    <dsp:sp modelId="{11C5AA13-11B0-4382-88CF-9211E3D0A42B}">
      <dsp:nvSpPr>
        <dsp:cNvPr id="0" name=""/>
        <dsp:cNvSpPr/>
      </dsp:nvSpPr>
      <dsp:spPr>
        <a:xfrm>
          <a:off x="0" y="2051591"/>
          <a:ext cx="2962656" cy="9574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1:4 dilution of the standard</a:t>
          </a:r>
          <a:endParaRPr lang="en-US" sz="2700" kern="1200" dirty="0"/>
        </a:p>
      </dsp:txBody>
      <dsp:txXfrm>
        <a:off x="46739" y="2098330"/>
        <a:ext cx="2869178" cy="863980"/>
      </dsp:txXfrm>
    </dsp:sp>
    <dsp:sp modelId="{0FEBF73C-87F0-432E-8253-EFED3C171D4E}">
      <dsp:nvSpPr>
        <dsp:cNvPr id="0" name=""/>
        <dsp:cNvSpPr/>
      </dsp:nvSpPr>
      <dsp:spPr>
        <a:xfrm>
          <a:off x="0" y="3018183"/>
          <a:ext cx="2980935" cy="9574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1: 10 dilution of the standard</a:t>
          </a:r>
          <a:endParaRPr lang="en-US" sz="2700" kern="1200" dirty="0"/>
        </a:p>
      </dsp:txBody>
      <dsp:txXfrm>
        <a:off x="46739" y="3064922"/>
        <a:ext cx="2887457" cy="863980"/>
      </dsp:txXfrm>
    </dsp:sp>
    <dsp:sp modelId="{2E42B551-C59F-4F57-961E-7A0DCA632082}">
      <dsp:nvSpPr>
        <dsp:cNvPr id="0" name=""/>
        <dsp:cNvSpPr/>
      </dsp:nvSpPr>
      <dsp:spPr>
        <a:xfrm>
          <a:off x="0" y="4023514"/>
          <a:ext cx="2962656" cy="9574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1:20 dilution of the standard</a:t>
          </a:r>
          <a:endParaRPr lang="en-US" sz="2700" kern="1200" dirty="0"/>
        </a:p>
      </dsp:txBody>
      <dsp:txXfrm>
        <a:off x="46739" y="4070253"/>
        <a:ext cx="2869178" cy="863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08700-9677-4442-8741-DF5F3C918383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B8076-C9BC-446B-ADFD-182823F4E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Lab Dilutions</a:t>
            </a:r>
            <a:br>
              <a:rPr lang="en-US" dirty="0" smtClean="0"/>
            </a:br>
            <a:r>
              <a:rPr lang="en-US" sz="2700" dirty="0" smtClean="0"/>
              <a:t>MLT 241 Intro to Clinical Chemistry</a:t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SLO </a:t>
            </a:r>
            <a:r>
              <a:rPr lang="en-US" dirty="0"/>
              <a:t>IX.     Calculate mathematical manipulations and problems for basic math, the metric system, and dilutions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Larger dilution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You need to dilute a sample by 1:10</a:t>
            </a:r>
          </a:p>
          <a:p>
            <a:pPr>
              <a:buNone/>
            </a:pPr>
            <a:r>
              <a:rPr lang="en-US" dirty="0" smtClean="0"/>
              <a:t>(1 part in a total of 10 parts)</a:t>
            </a:r>
          </a:p>
          <a:p>
            <a:r>
              <a:rPr lang="en-US" dirty="0" smtClean="0"/>
              <a:t>This time you use 1 part serum and 9 parts water or </a:t>
            </a:r>
            <a:r>
              <a:rPr lang="en-US" dirty="0" err="1" smtClean="0"/>
              <a:t>diluent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100 </a:t>
            </a:r>
            <a:r>
              <a:rPr lang="en-US" dirty="0" err="1" smtClean="0"/>
              <a:t>ul</a:t>
            </a:r>
            <a:r>
              <a:rPr lang="en-US" dirty="0" smtClean="0"/>
              <a:t> serum</a:t>
            </a:r>
          </a:p>
          <a:p>
            <a:pPr lvl="1"/>
            <a:r>
              <a:rPr lang="en-US" dirty="0" smtClean="0"/>
              <a:t>900 </a:t>
            </a:r>
            <a:r>
              <a:rPr lang="en-US" dirty="0" err="1" smtClean="0"/>
              <a:t>ul</a:t>
            </a:r>
            <a:r>
              <a:rPr lang="en-US" dirty="0" smtClean="0"/>
              <a:t> water</a:t>
            </a:r>
          </a:p>
          <a:p>
            <a:pPr lvl="1"/>
            <a:r>
              <a:rPr lang="en-US" dirty="0" smtClean="0"/>
              <a:t>Dilution factor = 10</a:t>
            </a:r>
            <a:endParaRPr lang="en-US" dirty="0"/>
          </a:p>
        </p:txBody>
      </p:sp>
      <p:pic>
        <p:nvPicPr>
          <p:cNvPr id="5" name="Content Placeholder 4" descr="OJC Pictures 04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Uric Acid initial report unreadable</a:t>
            </a:r>
            <a:br>
              <a:rPr lang="en-US" dirty="0" smtClean="0"/>
            </a:br>
            <a:r>
              <a:rPr lang="en-US" dirty="0" smtClean="0"/>
              <a:t>Uric Acid final report 140 mg/</a:t>
            </a:r>
            <a:r>
              <a:rPr lang="en-US" dirty="0" err="1" smtClean="0"/>
              <a:t>dL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1:5 dilution and we want to end up with 1000 </a:t>
            </a:r>
            <a:r>
              <a:rPr lang="en-US" dirty="0" err="1" smtClean="0"/>
              <a:t>ul</a:t>
            </a:r>
            <a:r>
              <a:rPr lang="en-US" dirty="0" smtClean="0"/>
              <a:t> of fluid</a:t>
            </a:r>
          </a:p>
          <a:p>
            <a:pPr>
              <a:buNone/>
            </a:pPr>
            <a:r>
              <a:rPr lang="en-US" dirty="0" smtClean="0"/>
              <a:t>              1/5 = x/1000</a:t>
            </a:r>
          </a:p>
          <a:p>
            <a:pPr>
              <a:buNone/>
            </a:pPr>
            <a:r>
              <a:rPr lang="en-US" dirty="0" smtClean="0"/>
              <a:t>                5x = 1000</a:t>
            </a:r>
          </a:p>
          <a:p>
            <a:pPr>
              <a:buNone/>
            </a:pPr>
            <a:r>
              <a:rPr lang="en-US" dirty="0" smtClean="0"/>
              <a:t>                  x = 200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make our dilution we would use 200ul of serum and 1000-200 </a:t>
            </a:r>
            <a:r>
              <a:rPr lang="en-US" dirty="0" err="1" smtClean="0"/>
              <a:t>ul</a:t>
            </a:r>
            <a:r>
              <a:rPr lang="en-US" dirty="0" smtClean="0"/>
              <a:t>, or 800 </a:t>
            </a:r>
            <a:r>
              <a:rPr lang="en-US" dirty="0" err="1" smtClean="0"/>
              <a:t>ul</a:t>
            </a:r>
            <a:r>
              <a:rPr lang="en-US" dirty="0" smtClean="0"/>
              <a:t> of water.</a:t>
            </a:r>
          </a:p>
          <a:p>
            <a:r>
              <a:rPr lang="en-US" dirty="0" smtClean="0"/>
              <a:t>200 </a:t>
            </a:r>
            <a:r>
              <a:rPr lang="en-US" dirty="0" err="1" smtClean="0"/>
              <a:t>ul</a:t>
            </a:r>
            <a:r>
              <a:rPr lang="en-US" dirty="0" smtClean="0"/>
              <a:t> + 800 </a:t>
            </a:r>
            <a:r>
              <a:rPr lang="en-US" dirty="0" err="1" smtClean="0"/>
              <a:t>ul</a:t>
            </a:r>
            <a:r>
              <a:rPr lang="en-US" dirty="0" smtClean="0"/>
              <a:t> would be a 1 in a total of 5 dilution.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Let’s say that you have decided that you need a 1:5 dilution.  The instrument we are going to run this test on needs at least 1 ml(1000ul) of fluid to run the test so how shall we make this dilution.  We could use 1 ml of serum and 4 </a:t>
            </a:r>
            <a:r>
              <a:rPr lang="en-US" dirty="0" err="1" smtClean="0"/>
              <a:t>mls</a:t>
            </a:r>
            <a:r>
              <a:rPr lang="en-US" dirty="0" smtClean="0"/>
              <a:t> of water but we would have 5 </a:t>
            </a:r>
            <a:r>
              <a:rPr lang="en-US" dirty="0" err="1" smtClean="0"/>
              <a:t>mls</a:t>
            </a:r>
            <a:r>
              <a:rPr lang="en-US" dirty="0" smtClean="0"/>
              <a:t> of fluid and would be using a large amount of our serum.  What if we decided to just use  200 </a:t>
            </a:r>
            <a:r>
              <a:rPr lang="en-US" dirty="0" err="1" smtClean="0"/>
              <a:t>ul</a:t>
            </a:r>
            <a:r>
              <a:rPr lang="en-US" dirty="0" smtClean="0"/>
              <a:t> of our serum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only use a specific amount of serum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1:4 dilution needed</a:t>
            </a:r>
          </a:p>
          <a:p>
            <a:r>
              <a:rPr lang="en-US" dirty="0" smtClean="0"/>
              <a:t>¼ = 100ul serum/x amt water</a:t>
            </a:r>
          </a:p>
          <a:p>
            <a:r>
              <a:rPr lang="en-US" dirty="0" smtClean="0"/>
              <a:t>¼ = 100/x</a:t>
            </a:r>
          </a:p>
          <a:p>
            <a:r>
              <a:rPr lang="en-US" dirty="0" smtClean="0"/>
              <a:t>400 </a:t>
            </a:r>
            <a:r>
              <a:rPr lang="en-US" dirty="0" err="1" smtClean="0"/>
              <a:t>ul</a:t>
            </a:r>
            <a:r>
              <a:rPr lang="en-US" dirty="0" smtClean="0"/>
              <a:t>= x</a:t>
            </a:r>
          </a:p>
          <a:p>
            <a:endParaRPr lang="en-US" dirty="0" smtClean="0"/>
          </a:p>
          <a:p>
            <a:r>
              <a:rPr lang="en-US" dirty="0" smtClean="0"/>
              <a:t>So we would take 100ul of serum and add it to (400-100ul) or 300ul and you would have a 1:4 dilution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We are short on serum.  We need to make a 1:4 dilution.  We only have a little over 0.5 ml (500 </a:t>
            </a:r>
            <a:r>
              <a:rPr lang="en-US" dirty="0" err="1" smtClean="0"/>
              <a:t>ul</a:t>
            </a:r>
            <a:r>
              <a:rPr lang="en-US" dirty="0" smtClean="0"/>
              <a:t>) and we may want to repeat this test al least once.  Let’s make our dilution using only 100 </a:t>
            </a:r>
            <a:r>
              <a:rPr lang="en-US" dirty="0" err="1" smtClean="0"/>
              <a:t>ul</a:t>
            </a:r>
            <a:r>
              <a:rPr lang="en-US" dirty="0" smtClean="0"/>
              <a:t> of the serum.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Diluting for standards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if we start with a known amount and want to have some other concentration?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891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other reason that we often do dilutions is because we need a range of different concentrations of an </a:t>
            </a:r>
            <a:r>
              <a:rPr lang="en-US" dirty="0" err="1" smtClean="0"/>
              <a:t>analyte</a:t>
            </a:r>
            <a:r>
              <a:rPr lang="en-US" dirty="0" smtClean="0"/>
              <a:t> so we can test the accuracy of our instrument.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09800"/>
            <a:ext cx="3008313" cy="391636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b="1" dirty="0" smtClean="0"/>
              <a:t>Standards </a:t>
            </a:r>
            <a:r>
              <a:rPr lang="en-US" dirty="0" smtClean="0"/>
              <a:t>are often purchased at the highest concentration an instrument can measure . Then the standard  can be diluted, the dilutions calculated and a curve can be made with the data to calculate what an unknown concentration would be. (more on that later)</a:t>
            </a:r>
          </a:p>
          <a:p>
            <a:endParaRPr lang="en-US" b="1" dirty="0"/>
          </a:p>
          <a:p>
            <a:r>
              <a:rPr lang="en-US" b="1" dirty="0" smtClean="0"/>
              <a:t>This is an example of a glucose standard that was purchased at a known </a:t>
            </a:r>
            <a:r>
              <a:rPr lang="en-US" b="1" dirty="0" err="1" smtClean="0"/>
              <a:t>concentation</a:t>
            </a:r>
            <a:r>
              <a:rPr lang="en-US" b="1" dirty="0"/>
              <a:t> </a:t>
            </a:r>
            <a:r>
              <a:rPr lang="en-US" b="1" dirty="0" smtClean="0"/>
              <a:t>– 660 mg/dl.  The tech then made several dilutions and then calculated the concentration of each of those dilutions.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the dilution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case of each dilution used in the previous slide, the tech divided the initial concentration by the dilution factor.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Standard is divided by dilution factor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05200" y="5257800"/>
            <a:ext cx="49530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660 mg/</a:t>
            </a:r>
            <a:r>
              <a:rPr lang="en-US" dirty="0" err="1" smtClean="0"/>
              <a:t>dL</a:t>
            </a:r>
            <a:r>
              <a:rPr lang="en-US" dirty="0" smtClean="0"/>
              <a:t> / 20</a:t>
            </a:r>
          </a:p>
          <a:p>
            <a:r>
              <a:rPr lang="en-US" dirty="0" smtClean="0"/>
              <a:t>Standard = 33 mg/</a:t>
            </a:r>
            <a:r>
              <a:rPr lang="en-US" dirty="0" err="1" smtClean="0"/>
              <a:t>dL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A 1:20 dilution needs to be made.  How many parts of the serum and how many parts of the </a:t>
            </a:r>
            <a:r>
              <a:rPr lang="en-US" dirty="0" err="1" smtClean="0"/>
              <a:t>diluent</a:t>
            </a:r>
            <a:r>
              <a:rPr lang="en-US" dirty="0" smtClean="0"/>
              <a:t> will be used?</a:t>
            </a:r>
          </a:p>
          <a:p>
            <a:pPr marL="514350" indent="-514350">
              <a:buAutoNum type="arabicPeriod"/>
            </a:pPr>
            <a:r>
              <a:rPr lang="en-US" dirty="0" smtClean="0"/>
              <a:t>For your 1:20 dilution, the instrument needs at least 1000 </a:t>
            </a:r>
            <a:r>
              <a:rPr lang="en-US" dirty="0" err="1" smtClean="0"/>
              <a:t>ul</a:t>
            </a:r>
            <a:r>
              <a:rPr lang="en-US" dirty="0" smtClean="0"/>
              <a:t> total volume.  How much serum and how much </a:t>
            </a:r>
            <a:r>
              <a:rPr lang="en-US" dirty="0" err="1" smtClean="0"/>
              <a:t>diluent</a:t>
            </a:r>
            <a:r>
              <a:rPr lang="en-US" dirty="0" smtClean="0"/>
              <a:t> would you need to do this.</a:t>
            </a:r>
          </a:p>
          <a:p>
            <a:pPr marL="514350" indent="-514350">
              <a:buAutoNum type="arabicPeriod"/>
            </a:pPr>
            <a:r>
              <a:rPr lang="en-US" dirty="0" smtClean="0"/>
              <a:t>You added 100 </a:t>
            </a:r>
            <a:r>
              <a:rPr lang="en-US" dirty="0" err="1" smtClean="0"/>
              <a:t>ul</a:t>
            </a:r>
            <a:r>
              <a:rPr lang="en-US" dirty="0" smtClean="0"/>
              <a:t> of serum to 400 </a:t>
            </a:r>
            <a:r>
              <a:rPr lang="en-US" dirty="0" err="1" smtClean="0"/>
              <a:t>ul</a:t>
            </a:r>
            <a:r>
              <a:rPr lang="en-US" dirty="0" smtClean="0"/>
              <a:t> of water, mixed the sample and ran it for a creatinine.  The diluted sample read creatinine: 1.2 mg/</a:t>
            </a:r>
            <a:r>
              <a:rPr lang="en-US" dirty="0" err="1" smtClean="0"/>
              <a:t>dL</a:t>
            </a:r>
            <a:r>
              <a:rPr lang="en-US" dirty="0" smtClean="0"/>
              <a:t>  what is the dilution factor and what is the final result of the creatinine?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look at these additional practice problems in our next class period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250 </a:t>
            </a:r>
            <a:r>
              <a:rPr lang="en-US" dirty="0" err="1" smtClean="0"/>
              <a:t>ug</a:t>
            </a:r>
            <a:r>
              <a:rPr lang="en-US" dirty="0" smtClean="0"/>
              <a:t>/</a:t>
            </a:r>
            <a:r>
              <a:rPr lang="en-US" dirty="0" err="1" smtClean="0"/>
              <a:t>mL</a:t>
            </a:r>
            <a:r>
              <a:rPr lang="en-US" dirty="0" smtClean="0"/>
              <a:t> standard is diluted 1:5, 1:10 and 1:25.  What is the final concentration of each of the dilutions?</a:t>
            </a:r>
          </a:p>
          <a:p>
            <a:r>
              <a:rPr lang="en-US" dirty="0" smtClean="0"/>
              <a:t>If the 1 to 10 dilution is taken and diluted again by 1:10.  What would the final concentration be?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Major reasons for using dilutions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Dilution of specimens</a:t>
            </a:r>
          </a:p>
          <a:p>
            <a:pPr lvl="1"/>
            <a:r>
              <a:rPr lang="en-US" dirty="0" smtClean="0"/>
              <a:t>Specimen has larger amount of a substance than what can be measured accurately</a:t>
            </a:r>
          </a:p>
          <a:p>
            <a:pPr lvl="1"/>
            <a:r>
              <a:rPr lang="en-US" dirty="0" smtClean="0"/>
              <a:t>Interfering substance in the specimen that may possibility be diluted enough to be insignificant</a:t>
            </a:r>
          </a:p>
          <a:p>
            <a:r>
              <a:rPr lang="en-US" dirty="0" smtClean="0"/>
              <a:t>Making a working solution from a stock solution</a:t>
            </a:r>
          </a:p>
          <a:p>
            <a:pPr lvl="1"/>
            <a:r>
              <a:rPr lang="en-US" dirty="0" smtClean="0"/>
              <a:t>Preparation of a </a:t>
            </a:r>
            <a:r>
              <a:rPr lang="en-US" i="1" dirty="0" smtClean="0"/>
              <a:t>weaker</a:t>
            </a:r>
            <a:r>
              <a:rPr lang="en-US" dirty="0" smtClean="0"/>
              <a:t> solution from a </a:t>
            </a:r>
            <a:r>
              <a:rPr lang="en-US" i="1" dirty="0" smtClean="0"/>
              <a:t>stronger</a:t>
            </a:r>
            <a:r>
              <a:rPr lang="en-US" dirty="0" smtClean="0"/>
              <a:t>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 smtClean="0"/>
              <a:t>Graphics  and Text by Catherine Bollacker, MT(ASCP)</a:t>
            </a:r>
          </a:p>
          <a:p>
            <a:pPr>
              <a:buNone/>
            </a:pPr>
            <a:r>
              <a:rPr lang="en-US" sz="1800" dirty="0" smtClean="0"/>
              <a:t>Otero Junior College</a:t>
            </a:r>
          </a:p>
          <a:p>
            <a:pPr>
              <a:buNone/>
            </a:pPr>
            <a:r>
              <a:rPr lang="en-US" sz="1800" dirty="0" smtClean="0"/>
              <a:t>MLT Program</a:t>
            </a:r>
          </a:p>
          <a:p>
            <a:pPr>
              <a:buNone/>
            </a:pPr>
            <a:r>
              <a:rPr lang="en-US" sz="1800" dirty="0" smtClean="0"/>
              <a:t>La Junta, Colorado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91000"/>
            <a:ext cx="6059487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Morning Coffee for instance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Sometimes my morning coffee is just too strong for me.</a:t>
            </a:r>
            <a:endParaRPr lang="en-US" dirty="0"/>
          </a:p>
        </p:txBody>
      </p:sp>
      <p:pic>
        <p:nvPicPr>
          <p:cNvPr id="6" name="Content Placeholder 5" descr="OJC Dilutions 00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I can dilute it with more water.  I still have the coffee but by increasing the volume I can make the coffee weaker. You can see that the coffee is more dilute with your own eyesight</a:t>
            </a:r>
            <a:endParaRPr lang="en-US" sz="2400" dirty="0"/>
          </a:p>
        </p:txBody>
      </p:sp>
      <p:pic>
        <p:nvPicPr>
          <p:cNvPr id="5" name="Content Placeholder 4" descr="OJC Dilutions 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Content Placeholder 5" descr="OJC Dilutions 00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Lab report:</a:t>
            </a:r>
            <a:br>
              <a:rPr lang="en-US" sz="2400" dirty="0" smtClean="0"/>
            </a:br>
            <a:r>
              <a:rPr lang="en-US" sz="2400" dirty="0" smtClean="0"/>
              <a:t>GLUCOSE:  &gt;700 mg/dl</a:t>
            </a:r>
            <a:endParaRPr lang="en-US" sz="2400" dirty="0"/>
          </a:p>
        </p:txBody>
      </p:sp>
      <p:pic>
        <p:nvPicPr>
          <p:cNvPr id="6" name="Content Placeholder 5" descr="Nov 2014 0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3739"/>
            <a:ext cx="5111750" cy="3831734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That is what we are doing when we dilute a specimen that needs to be tested for a certain </a:t>
            </a:r>
            <a:r>
              <a:rPr lang="en-US" sz="2400" dirty="0" err="1" smtClean="0"/>
              <a:t>analyte</a:t>
            </a:r>
            <a:r>
              <a:rPr lang="en-US" sz="2400" dirty="0" smtClean="0"/>
              <a:t> but is too “concentrated” for our instruments to measure it with accuracy.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Dilution of a specimen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we have an unknown amount of an </a:t>
            </a:r>
            <a:r>
              <a:rPr lang="en-US" dirty="0" err="1" smtClean="0"/>
              <a:t>analyte</a:t>
            </a:r>
            <a:r>
              <a:rPr lang="en-US" dirty="0" smtClean="0"/>
              <a:t> – lets use glucose for example.  We want to measure a diluted sample of this and calculate how much of the </a:t>
            </a:r>
            <a:r>
              <a:rPr lang="en-US" dirty="0" err="1" smtClean="0"/>
              <a:t>analyte</a:t>
            </a:r>
            <a:r>
              <a:rPr lang="en-US" dirty="0" smtClean="0"/>
              <a:t> is in the original.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simple dilution uses this formula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en-US" sz="2000" u="sng" dirty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en-US" sz="2000" u="sng" dirty="0" smtClean="0">
                <a:solidFill>
                  <a:schemeClr val="accent2">
                    <a:lumMod val="50000"/>
                  </a:schemeClr>
                </a:solidFill>
              </a:rPr>
              <a:t>ample volume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Sample volume +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</a:rPr>
              <a:t>diluent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 volume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en-US" sz="2400" dirty="0" smtClean="0"/>
              <a:t>So a 1:2 dilution has 1 part sample and 1 part </a:t>
            </a:r>
            <a:r>
              <a:rPr lang="en-US" sz="2400" dirty="0" err="1" smtClean="0"/>
              <a:t>diluent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 1: 10 dilution has 1 part sample and 9 parts </a:t>
            </a:r>
            <a:r>
              <a:rPr lang="en-US" sz="2400" dirty="0" err="1" smtClean="0"/>
              <a:t>diluent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Alert!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make an error by forgetting the fact that the denominator or the formula includes both the volume of the sample and the volume of the </a:t>
            </a:r>
            <a:r>
              <a:rPr lang="en-US" dirty="0" err="1" smtClean="0"/>
              <a:t>diluent</a:t>
            </a:r>
            <a:r>
              <a:rPr lang="en-US" dirty="0" smtClean="0"/>
              <a:t>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Lets try diluting it in</a:t>
            </a:r>
            <a:r>
              <a:rPr lang="en-US" sz="1800" dirty="0" smtClean="0"/>
              <a:t> </a:t>
            </a:r>
            <a:r>
              <a:rPr lang="en-US" sz="2000" dirty="0" smtClean="0"/>
              <a:t>half.  </a:t>
            </a:r>
            <a:br>
              <a:rPr lang="en-US" sz="2000" dirty="0" smtClean="0"/>
            </a:br>
            <a:r>
              <a:rPr lang="en-US" sz="2000" dirty="0" smtClean="0"/>
              <a:t>From a previous slide we have a sample with a glucose of  &gt;700 mg/dl. We have to get the concentration less than that for the instrument to read it accurately.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 to 2 dilution – sometimes written 1:2 or say “1 part in a total of 2 parts”</a:t>
            </a:r>
          </a:p>
          <a:p>
            <a:endParaRPr lang="en-US" dirty="0"/>
          </a:p>
          <a:p>
            <a:r>
              <a:rPr lang="en-US" dirty="0" smtClean="0"/>
              <a:t>The dilution factor in this case is 2.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report you got from the instrument is the diluted sample so you must MULTIPLY the result you got by the dilution factor- this time by 2.</a:t>
            </a:r>
            <a:endParaRPr lang="en-US" sz="2000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 smtClean="0">
                <a:latin typeface="Book Antiqua" pitchFamily="18" charset="0"/>
              </a:rPr>
              <a:t>Analyzer’s Initial Report would read:</a:t>
            </a:r>
          </a:p>
          <a:p>
            <a:pPr>
              <a:buNone/>
            </a:pPr>
            <a:endParaRPr lang="en-US" sz="1800" dirty="0">
              <a:latin typeface="Book Antiqua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Book Antiqua" pitchFamily="18" charset="0"/>
              </a:rPr>
              <a:t>Patient Name:  George J. Smith</a:t>
            </a:r>
          </a:p>
          <a:p>
            <a:pPr>
              <a:buNone/>
            </a:pPr>
            <a:r>
              <a:rPr lang="en-US" sz="1800" dirty="0" smtClean="0">
                <a:latin typeface="Book Antiqua" pitchFamily="18" charset="0"/>
              </a:rPr>
              <a:t>ID number: 12252014</a:t>
            </a:r>
          </a:p>
          <a:p>
            <a:pPr>
              <a:buNone/>
            </a:pPr>
            <a:r>
              <a:rPr lang="en-US" sz="1800" dirty="0" smtClean="0">
                <a:latin typeface="Book Antiqua" pitchFamily="18" charset="0"/>
              </a:rPr>
              <a:t>DOB 12/24/1949</a:t>
            </a:r>
          </a:p>
          <a:p>
            <a:pPr>
              <a:buNone/>
            </a:pPr>
            <a:endParaRPr lang="en-US" sz="1800" dirty="0">
              <a:latin typeface="Book Antiqua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Book Antiqua" pitchFamily="18" charset="0"/>
              </a:rPr>
              <a:t>Glucose:  415 mg/</a:t>
            </a:r>
            <a:r>
              <a:rPr lang="en-US" sz="1800" dirty="0" err="1" smtClean="0">
                <a:latin typeface="Book Antiqua" pitchFamily="18" charset="0"/>
              </a:rPr>
              <a:t>dL</a:t>
            </a:r>
            <a:r>
              <a:rPr lang="en-US" sz="1800" dirty="0" smtClean="0">
                <a:latin typeface="Book Antiqua" pitchFamily="18" charset="0"/>
              </a:rPr>
              <a:t>   HIGH</a:t>
            </a:r>
          </a:p>
          <a:p>
            <a:pPr>
              <a:buNone/>
            </a:pPr>
            <a:endParaRPr lang="en-US" sz="1800" dirty="0">
              <a:latin typeface="Book Antiqua" pitchFamily="18" charset="0"/>
            </a:endParaRPr>
          </a:p>
          <a:p>
            <a:pPr>
              <a:buNone/>
            </a:pPr>
            <a:endParaRPr lang="en-US" sz="1800" dirty="0" smtClean="0">
              <a:latin typeface="Book Antiqua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Book Antiqua" pitchFamily="18" charset="0"/>
              </a:rPr>
              <a:t>YOU MUST CALCULATE final result</a:t>
            </a:r>
            <a:endParaRPr lang="en-US" sz="1800" dirty="0">
              <a:latin typeface="Book Antiqua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Book Antiqua" pitchFamily="18" charset="0"/>
              </a:rPr>
              <a:t>415 x 2 = 830 mg/</a:t>
            </a:r>
            <a:r>
              <a:rPr lang="en-US" sz="2400" dirty="0" err="1" smtClean="0">
                <a:latin typeface="Book Antiqua" pitchFamily="18" charset="0"/>
              </a:rPr>
              <a:t>dL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ln>
            <a:solidFill>
              <a:srgbClr val="002060"/>
            </a:solidFill>
          </a:ln>
        </p:spPr>
        <p:txBody>
          <a:bodyPr/>
          <a:lstStyle/>
          <a:p>
            <a:r>
              <a:rPr lang="en-US" dirty="0" smtClean="0"/>
              <a:t>Final Report</a:t>
            </a:r>
          </a:p>
          <a:p>
            <a:endParaRPr lang="en-US" dirty="0"/>
          </a:p>
          <a:p>
            <a:pPr>
              <a:buNone/>
            </a:pPr>
            <a:r>
              <a:rPr lang="en-US" sz="2400" dirty="0" smtClean="0"/>
              <a:t>OJC MLT Laboratory Report</a:t>
            </a:r>
          </a:p>
          <a:p>
            <a:pPr>
              <a:buNone/>
            </a:pPr>
            <a:r>
              <a:rPr lang="en-US" sz="1800" dirty="0" smtClean="0"/>
              <a:t>Patient Name:  George J. Smith</a:t>
            </a:r>
          </a:p>
          <a:p>
            <a:pPr>
              <a:buNone/>
            </a:pPr>
            <a:r>
              <a:rPr lang="en-US" sz="1800" dirty="0" smtClean="0"/>
              <a:t>ID number: 12252014</a:t>
            </a:r>
          </a:p>
          <a:p>
            <a:pPr>
              <a:buNone/>
            </a:pPr>
            <a:r>
              <a:rPr lang="en-US" sz="1800" dirty="0" smtClean="0"/>
              <a:t>DOB:  12/24/1949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en-US" sz="1800" dirty="0" smtClean="0"/>
              <a:t>Glucose:  830 mg/</a:t>
            </a:r>
            <a:r>
              <a:rPr lang="en-US" sz="1800" dirty="0" err="1" smtClean="0"/>
              <a:t>dL</a:t>
            </a:r>
            <a:r>
              <a:rPr lang="en-US" sz="1800" dirty="0" smtClean="0"/>
              <a:t>    </a:t>
            </a:r>
            <a:r>
              <a:rPr lang="en-US" sz="1800" b="1" dirty="0" smtClean="0"/>
              <a:t>Critical HIGH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1260</Words>
  <Application>Microsoft Office PowerPoint</Application>
  <PresentationFormat>On-screen Show (4:3)</PresentationFormat>
  <Paragraphs>138</Paragraphs>
  <Slides>20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Clinical Lab Dilutions MLT 241 Intro to Clinical Chemistry  </vt:lpstr>
      <vt:lpstr>Major reasons for using dilutions</vt:lpstr>
      <vt:lpstr>Morning Coffee for instance</vt:lpstr>
      <vt:lpstr>I can dilute it with more water.  I still have the coffee but by increasing the volume I can make the coffee weaker. You can see that the coffee is more dilute with your own eyesight</vt:lpstr>
      <vt:lpstr>Lab report: GLUCOSE:  &gt;700 mg/dl</vt:lpstr>
      <vt:lpstr>Dilution of a specimen</vt:lpstr>
      <vt:lpstr>Error Alert!</vt:lpstr>
      <vt:lpstr>Lets try diluting it in half.   From a previous slide we have a sample with a glucose of  &gt;700 mg/dl. We have to get the concentration less than that for the instrument to read it accurately.</vt:lpstr>
      <vt:lpstr>The report you got from the instrument is the diluted sample so you must MULTIPLY the result you got by the dilution factor- this time by 2.</vt:lpstr>
      <vt:lpstr>Larger dilution</vt:lpstr>
      <vt:lpstr>Uric Acid initial report unreadable Uric Acid final report 140 mg/dL</vt:lpstr>
      <vt:lpstr>Calculation Help</vt:lpstr>
      <vt:lpstr>Can only use a specific amount of serum</vt:lpstr>
      <vt:lpstr>Diluting for standards</vt:lpstr>
      <vt:lpstr>The other reason that we often do dilutions is because we need a range of different concentrations of an analyte so we can test the accuracy of our instrument. </vt:lpstr>
      <vt:lpstr>Division of the dilution factor</vt:lpstr>
      <vt:lpstr>Standard is divided by dilution factor</vt:lpstr>
      <vt:lpstr>Additional Practice</vt:lpstr>
      <vt:lpstr>Let’s look at these additional practice problems in our next class period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Lab Dilutions</dc:title>
  <dc:creator>Cathy</dc:creator>
  <cp:lastModifiedBy>Huff, Elizabeth</cp:lastModifiedBy>
  <cp:revision>7</cp:revision>
  <dcterms:created xsi:type="dcterms:W3CDTF">2014-12-23T20:09:56Z</dcterms:created>
  <dcterms:modified xsi:type="dcterms:W3CDTF">2015-02-16T17:06:01Z</dcterms:modified>
</cp:coreProperties>
</file>